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comments/comment1.xml" ContentType="application/vnd.openxmlformats-officedocument.presentationml.comments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415" r:id="rId4"/>
    <p:sldId id="1361" r:id="rId5"/>
    <p:sldId id="1330" r:id="rId6"/>
    <p:sldId id="1335" r:id="rId7"/>
    <p:sldId id="1333" r:id="rId8"/>
    <p:sldId id="1358" r:id="rId9"/>
    <p:sldId id="1360" r:id="rId10"/>
    <p:sldId id="1359" r:id="rId11"/>
    <p:sldId id="1332" r:id="rId12"/>
    <p:sldId id="1334" r:id="rId13"/>
    <p:sldId id="327" r:id="rId14"/>
    <p:sldId id="1362" r:id="rId15"/>
    <p:sldId id="1336" r:id="rId16"/>
    <p:sldId id="1363" r:id="rId17"/>
    <p:sldId id="1384" r:id="rId18"/>
    <p:sldId id="1339" r:id="rId19"/>
    <p:sldId id="1311" r:id="rId20"/>
    <p:sldId id="1337" r:id="rId21"/>
    <p:sldId id="1365" r:id="rId22"/>
    <p:sldId id="1366" r:id="rId23"/>
    <p:sldId id="1367" r:id="rId24"/>
    <p:sldId id="1364" r:id="rId25"/>
    <p:sldId id="1371" r:id="rId26"/>
    <p:sldId id="1372" r:id="rId27"/>
    <p:sldId id="1381" r:id="rId28"/>
    <p:sldId id="1368" r:id="rId29"/>
    <p:sldId id="1380" r:id="rId30"/>
    <p:sldId id="1369" r:id="rId31"/>
    <p:sldId id="1370" r:id="rId32"/>
    <p:sldId id="1345" r:id="rId33"/>
    <p:sldId id="1373" r:id="rId34"/>
    <p:sldId id="1386" r:id="rId35"/>
    <p:sldId id="1387" r:id="rId36"/>
    <p:sldId id="1313" r:id="rId37"/>
    <p:sldId id="1378" r:id="rId38"/>
    <p:sldId id="1374" r:id="rId39"/>
    <p:sldId id="1375" r:id="rId40"/>
    <p:sldId id="1376" r:id="rId41"/>
    <p:sldId id="264" r:id="rId42"/>
    <p:sldId id="258" r:id="rId43"/>
    <p:sldId id="269" r:id="rId44"/>
    <p:sldId id="270" r:id="rId45"/>
    <p:sldId id="272" r:id="rId46"/>
    <p:sldId id="285" r:id="rId47"/>
    <p:sldId id="1377" r:id="rId48"/>
    <p:sldId id="278" r:id="rId49"/>
    <p:sldId id="279" r:id="rId50"/>
    <p:sldId id="281" r:id="rId51"/>
    <p:sldId id="282" r:id="rId52"/>
    <p:sldId id="284" r:id="rId53"/>
    <p:sldId id="1382" r:id="rId54"/>
    <p:sldId id="275" r:id="rId55"/>
    <p:sldId id="1400" r:id="rId56"/>
    <p:sldId id="1341" r:id="rId57"/>
    <p:sldId id="1383" r:id="rId58"/>
    <p:sldId id="1392" r:id="rId59"/>
    <p:sldId id="1385" r:id="rId60"/>
    <p:sldId id="1405" r:id="rId61"/>
    <p:sldId id="1389" r:id="rId62"/>
    <p:sldId id="1351" r:id="rId63"/>
    <p:sldId id="1352" r:id="rId64"/>
    <p:sldId id="1394" r:id="rId65"/>
    <p:sldId id="1396" r:id="rId66"/>
    <p:sldId id="1409" r:id="rId67"/>
    <p:sldId id="1397" r:id="rId68"/>
    <p:sldId id="1407" r:id="rId69"/>
    <p:sldId id="1408" r:id="rId70"/>
    <p:sldId id="1410" r:id="rId71"/>
    <p:sldId id="1398" r:id="rId72"/>
    <p:sldId id="1411" r:id="rId73"/>
    <p:sldId id="1404" r:id="rId74"/>
    <p:sldId id="1412" r:id="rId75"/>
    <p:sldId id="1413" r:id="rId76"/>
    <p:sldId id="1347" r:id="rId77"/>
    <p:sldId id="1393" r:id="rId78"/>
    <p:sldId id="1406" r:id="rId79"/>
    <p:sldId id="1403" r:id="rId80"/>
    <p:sldId id="1417" r:id="rId81"/>
    <p:sldId id="1418" r:id="rId82"/>
    <p:sldId id="1420" r:id="rId83"/>
    <p:sldId id="1419" r:id="rId84"/>
    <p:sldId id="1421" r:id="rId85"/>
    <p:sldId id="1424" r:id="rId86"/>
    <p:sldId id="1425" r:id="rId87"/>
    <p:sldId id="1426" r:id="rId88"/>
    <p:sldId id="990" r:id="rId89"/>
    <p:sldId id="980" r:id="rId90"/>
    <p:sldId id="991" r:id="rId91"/>
    <p:sldId id="1309" r:id="rId92"/>
    <p:sldId id="1356" r:id="rId93"/>
    <p:sldId id="984" r:id="rId94"/>
    <p:sldId id="1357" r:id="rId95"/>
    <p:sldId id="1308" r:id="rId96"/>
    <p:sldId id="1428" r:id="rId97"/>
    <p:sldId id="1429" r:id="rId98"/>
    <p:sldId id="1430" r:id="rId99"/>
    <p:sldId id="1445" r:id="rId100"/>
    <p:sldId id="1437" r:id="rId101"/>
    <p:sldId id="1427" r:id="rId102"/>
    <p:sldId id="1441" r:id="rId103"/>
    <p:sldId id="1438" r:id="rId104"/>
    <p:sldId id="143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91CAD-BD9B-4027-83B3-E6B255419619}" v="2" dt="2021-12-22T10:43:41.9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men, Chrit" userId="8e6f57ba-964e-4b99-9644-8d122361a1fa" providerId="ADAL" clId="{77691CAD-BD9B-4027-83B3-E6B255419619}"/>
    <pc:docChg chg="custSel modSld">
      <pc:chgData name="Lemmen, Chrit" userId="8e6f57ba-964e-4b99-9644-8d122361a1fa" providerId="ADAL" clId="{77691CAD-BD9B-4027-83B3-E6B255419619}" dt="2021-12-22T11:00:15.199" v="316" actId="20577"/>
      <pc:docMkLst>
        <pc:docMk/>
      </pc:docMkLst>
      <pc:sldChg chg="modSp mod">
        <pc:chgData name="Lemmen, Chrit" userId="8e6f57ba-964e-4b99-9644-8d122361a1fa" providerId="ADAL" clId="{77691CAD-BD9B-4027-83B3-E6B255419619}" dt="2021-12-22T11:00:15.199" v="316" actId="20577"/>
        <pc:sldMkLst>
          <pc:docMk/>
          <pc:sldMk cId="154818492" sldId="256"/>
        </pc:sldMkLst>
        <pc:spChg chg="mod">
          <ac:chgData name="Lemmen, Chrit" userId="8e6f57ba-964e-4b99-9644-8d122361a1fa" providerId="ADAL" clId="{77691CAD-BD9B-4027-83B3-E6B255419619}" dt="2021-12-22T11:00:15.199" v="316" actId="20577"/>
          <ac:spMkLst>
            <pc:docMk/>
            <pc:sldMk cId="154818492" sldId="256"/>
            <ac:spMk id="3" creationId="{84AED9FA-B3E2-42B6-9B25-CE02BA7B5E07}"/>
          </ac:spMkLst>
        </pc:spChg>
      </pc:sldChg>
      <pc:sldChg chg="addSp delSp modSp mod">
        <pc:chgData name="Lemmen, Chrit" userId="8e6f57ba-964e-4b99-9644-8d122361a1fa" providerId="ADAL" clId="{77691CAD-BD9B-4027-83B3-E6B255419619}" dt="2021-12-22T10:48:09.823" v="295" actId="20577"/>
        <pc:sldMkLst>
          <pc:docMk/>
          <pc:sldMk cId="3061462898" sldId="1371"/>
        </pc:sldMkLst>
        <pc:spChg chg="mod">
          <ac:chgData name="Lemmen, Chrit" userId="8e6f57ba-964e-4b99-9644-8d122361a1fa" providerId="ADAL" clId="{77691CAD-BD9B-4027-83B3-E6B255419619}" dt="2021-12-22T10:42:42.305" v="144" actId="1076"/>
          <ac:spMkLst>
            <pc:docMk/>
            <pc:sldMk cId="3061462898" sldId="1371"/>
            <ac:spMk id="279" creationId="{FBA832F6-C46A-47B4-9070-ED1BBA6ECDE8}"/>
          </ac:spMkLst>
        </pc:spChg>
        <pc:spChg chg="mod">
          <ac:chgData name="Lemmen, Chrit" userId="8e6f57ba-964e-4b99-9644-8d122361a1fa" providerId="ADAL" clId="{77691CAD-BD9B-4027-83B3-E6B255419619}" dt="2021-12-22T10:43:16.466" v="150" actId="1076"/>
          <ac:spMkLst>
            <pc:docMk/>
            <pc:sldMk cId="3061462898" sldId="1371"/>
            <ac:spMk id="287" creationId="{A95580EF-84F2-4CAD-A82C-ED136B728A6A}"/>
          </ac:spMkLst>
        </pc:spChg>
        <pc:spChg chg="add mod">
          <ac:chgData name="Lemmen, Chrit" userId="8e6f57ba-964e-4b99-9644-8d122361a1fa" providerId="ADAL" clId="{77691CAD-BD9B-4027-83B3-E6B255419619}" dt="2021-12-22T10:42:38.992" v="143" actId="1076"/>
          <ac:spMkLst>
            <pc:docMk/>
            <pc:sldMk cId="3061462898" sldId="1371"/>
            <ac:spMk id="289" creationId="{59E3EBA2-ABAA-4B57-8470-0337FB795CFE}"/>
          </ac:spMkLst>
        </pc:spChg>
        <pc:spChg chg="add mod">
          <ac:chgData name="Lemmen, Chrit" userId="8e6f57ba-964e-4b99-9644-8d122361a1fa" providerId="ADAL" clId="{77691CAD-BD9B-4027-83B3-E6B255419619}" dt="2021-12-22T10:42:16.143" v="140"/>
          <ac:spMkLst>
            <pc:docMk/>
            <pc:sldMk cId="3061462898" sldId="1371"/>
            <ac:spMk id="296" creationId="{602539BB-90AA-4BA9-8824-2A280EC50B74}"/>
          </ac:spMkLst>
        </pc:spChg>
        <pc:spChg chg="mod">
          <ac:chgData name="Lemmen, Chrit" userId="8e6f57ba-964e-4b99-9644-8d122361a1fa" providerId="ADAL" clId="{77691CAD-BD9B-4027-83B3-E6B255419619}" dt="2021-12-22T10:43:57.842" v="160" actId="1037"/>
          <ac:spMkLst>
            <pc:docMk/>
            <pc:sldMk cId="3061462898" sldId="1371"/>
            <ac:spMk id="317" creationId="{5C507CAA-75B3-442B-8BE9-6565FB53EA3E}"/>
          </ac:spMkLst>
        </pc:spChg>
        <pc:spChg chg="mod">
          <ac:chgData name="Lemmen, Chrit" userId="8e6f57ba-964e-4b99-9644-8d122361a1fa" providerId="ADAL" clId="{77691CAD-BD9B-4027-83B3-E6B255419619}" dt="2021-12-22T10:48:09.823" v="295" actId="20577"/>
          <ac:spMkLst>
            <pc:docMk/>
            <pc:sldMk cId="3061462898" sldId="1371"/>
            <ac:spMk id="328" creationId="{B82C0DD9-B152-4E6F-B511-F1A72BCE14E4}"/>
          </ac:spMkLst>
        </pc:spChg>
        <pc:cxnChg chg="mod">
          <ac:chgData name="Lemmen, Chrit" userId="8e6f57ba-964e-4b99-9644-8d122361a1fa" providerId="ADAL" clId="{77691CAD-BD9B-4027-83B3-E6B255419619}" dt="2021-12-22T10:42:42.305" v="144" actId="1076"/>
          <ac:cxnSpMkLst>
            <pc:docMk/>
            <pc:sldMk cId="3061462898" sldId="1371"/>
            <ac:cxnSpMk id="278" creationId="{008AFC6F-2167-4025-AB8C-64DEE014754B}"/>
          </ac:cxnSpMkLst>
        </pc:cxnChg>
        <pc:cxnChg chg="mod">
          <ac:chgData name="Lemmen, Chrit" userId="8e6f57ba-964e-4b99-9644-8d122361a1fa" providerId="ADAL" clId="{77691CAD-BD9B-4027-83B3-E6B255419619}" dt="2021-12-22T10:43:16.466" v="150" actId="1076"/>
          <ac:cxnSpMkLst>
            <pc:docMk/>
            <pc:sldMk cId="3061462898" sldId="1371"/>
            <ac:cxnSpMk id="288" creationId="{E1532DBA-B70A-4DE0-A2AD-F0B2874A3597}"/>
          </ac:cxnSpMkLst>
        </pc:cxnChg>
        <pc:cxnChg chg="mod">
          <ac:chgData name="Lemmen, Chrit" userId="8e6f57ba-964e-4b99-9644-8d122361a1fa" providerId="ADAL" clId="{77691CAD-BD9B-4027-83B3-E6B255419619}" dt="2021-12-22T10:43:22.358" v="151" actId="14100"/>
          <ac:cxnSpMkLst>
            <pc:docMk/>
            <pc:sldMk cId="3061462898" sldId="1371"/>
            <ac:cxnSpMk id="294" creationId="{BA5D2444-E03D-4695-B2DA-384887991D0E}"/>
          </ac:cxnSpMkLst>
        </pc:cxnChg>
        <pc:cxnChg chg="del mod">
          <ac:chgData name="Lemmen, Chrit" userId="8e6f57ba-964e-4b99-9644-8d122361a1fa" providerId="ADAL" clId="{77691CAD-BD9B-4027-83B3-E6B255419619}" dt="2021-12-22T10:42:08.651" v="139" actId="478"/>
          <ac:cxnSpMkLst>
            <pc:docMk/>
            <pc:sldMk cId="3061462898" sldId="1371"/>
            <ac:cxnSpMk id="295" creationId="{BAB3CAFA-E91D-4092-A0DB-367EA02F3414}"/>
          </ac:cxnSpMkLst>
        </pc:cxnChg>
        <pc:cxnChg chg="add mod">
          <ac:chgData name="Lemmen, Chrit" userId="8e6f57ba-964e-4b99-9644-8d122361a1fa" providerId="ADAL" clId="{77691CAD-BD9B-4027-83B3-E6B255419619}" dt="2021-12-22T10:42:56.995" v="147" actId="14100"/>
          <ac:cxnSpMkLst>
            <pc:docMk/>
            <pc:sldMk cId="3061462898" sldId="1371"/>
            <ac:cxnSpMk id="297" creationId="{E639991E-7F86-4807-8EE0-1C4422C7786A}"/>
          </ac:cxnSpMkLst>
        </pc:cxnChg>
        <pc:cxnChg chg="add mod">
          <ac:chgData name="Lemmen, Chrit" userId="8e6f57ba-964e-4b99-9644-8d122361a1fa" providerId="ADAL" clId="{77691CAD-BD9B-4027-83B3-E6B255419619}" dt="2021-12-22T10:42:38.992" v="143" actId="1076"/>
          <ac:cxnSpMkLst>
            <pc:docMk/>
            <pc:sldMk cId="3061462898" sldId="1371"/>
            <ac:cxnSpMk id="298" creationId="{79946968-FAAA-4CF3-B8C6-B675FA1DA8B1}"/>
          </ac:cxnSpMkLst>
        </pc:cxnChg>
        <pc:cxnChg chg="add mod">
          <ac:chgData name="Lemmen, Chrit" userId="8e6f57ba-964e-4b99-9644-8d122361a1fa" providerId="ADAL" clId="{77691CAD-BD9B-4027-83B3-E6B255419619}" dt="2021-12-22T10:43:57.842" v="160" actId="1037"/>
          <ac:cxnSpMkLst>
            <pc:docMk/>
            <pc:sldMk cId="3061462898" sldId="1371"/>
            <ac:cxnSpMk id="304" creationId="{C917873B-60DC-4732-BA4E-61D06D752D0E}"/>
          </ac:cxnSpMkLst>
        </pc:cxnChg>
        <pc:cxnChg chg="mod">
          <ac:chgData name="Lemmen, Chrit" userId="8e6f57ba-964e-4b99-9644-8d122361a1fa" providerId="ADAL" clId="{77691CAD-BD9B-4027-83B3-E6B255419619}" dt="2021-12-22T10:43:57.842" v="160" actId="1037"/>
          <ac:cxnSpMkLst>
            <pc:docMk/>
            <pc:sldMk cId="3061462898" sldId="1371"/>
            <ac:cxnSpMk id="318" creationId="{8AF07EA6-8E21-4F70-8F43-920D5BB77239}"/>
          </ac:cxnSpMkLst>
        </pc:cxnChg>
        <pc:cxnChg chg="mod">
          <ac:chgData name="Lemmen, Chrit" userId="8e6f57ba-964e-4b99-9644-8d122361a1fa" providerId="ADAL" clId="{77691CAD-BD9B-4027-83B3-E6B255419619}" dt="2021-12-22T10:43:57.842" v="160" actId="1037"/>
          <ac:cxnSpMkLst>
            <pc:docMk/>
            <pc:sldMk cId="3061462898" sldId="1371"/>
            <ac:cxnSpMk id="320" creationId="{8E7B941D-18D0-437A-B7FD-73568E884DD2}"/>
          </ac:cxnSpMkLst>
        </pc:cxnChg>
      </pc:sldChg>
      <pc:sldChg chg="addSp delSp modSp mod">
        <pc:chgData name="Lemmen, Chrit" userId="8e6f57ba-964e-4b99-9644-8d122361a1fa" providerId="ADAL" clId="{77691CAD-BD9B-4027-83B3-E6B255419619}" dt="2021-12-22T10:47:31.207" v="266" actId="20577"/>
        <pc:sldMkLst>
          <pc:docMk/>
          <pc:sldMk cId="819996293" sldId="1372"/>
        </pc:sldMkLst>
        <pc:spChg chg="mod">
          <ac:chgData name="Lemmen, Chrit" userId="8e6f57ba-964e-4b99-9644-8d122361a1fa" providerId="ADAL" clId="{77691CAD-BD9B-4027-83B3-E6B255419619}" dt="2021-12-22T10:39:13.982" v="96" actId="1035"/>
          <ac:spMkLst>
            <pc:docMk/>
            <pc:sldMk cId="819996293" sldId="1372"/>
            <ac:spMk id="3" creationId="{B289D721-AA7F-4822-ABA3-BA0D97429D05}"/>
          </ac:spMkLst>
        </pc:spChg>
        <pc:spChg chg="mod">
          <ac:chgData name="Lemmen, Chrit" userId="8e6f57ba-964e-4b99-9644-8d122361a1fa" providerId="ADAL" clId="{77691CAD-BD9B-4027-83B3-E6B255419619}" dt="2021-12-22T10:47:31.207" v="266" actId="20577"/>
          <ac:spMkLst>
            <pc:docMk/>
            <pc:sldMk cId="819996293" sldId="1372"/>
            <ac:spMk id="14" creationId="{EB50FB85-759C-46B4-A3BA-FEA030354385}"/>
          </ac:spMkLst>
        </pc:spChg>
        <pc:spChg chg="mod">
          <ac:chgData name="Lemmen, Chrit" userId="8e6f57ba-964e-4b99-9644-8d122361a1fa" providerId="ADAL" clId="{77691CAD-BD9B-4027-83B3-E6B255419619}" dt="2021-12-22T10:39:46.094" v="137" actId="1036"/>
          <ac:spMkLst>
            <pc:docMk/>
            <pc:sldMk cId="819996293" sldId="1372"/>
            <ac:spMk id="15" creationId="{0AB43ACD-DB59-407A-8F66-AAFBFBDD5C3F}"/>
          </ac:spMkLst>
        </pc:spChg>
        <pc:spChg chg="mod">
          <ac:chgData name="Lemmen, Chrit" userId="8e6f57ba-964e-4b99-9644-8d122361a1fa" providerId="ADAL" clId="{77691CAD-BD9B-4027-83B3-E6B255419619}" dt="2021-12-22T10:39:46.094" v="137" actId="1036"/>
          <ac:spMkLst>
            <pc:docMk/>
            <pc:sldMk cId="819996293" sldId="1372"/>
            <ac:spMk id="17" creationId="{8060E72D-E036-445C-89DA-DA8E5E065902}"/>
          </ac:spMkLst>
        </pc:spChg>
        <pc:spChg chg="mod">
          <ac:chgData name="Lemmen, Chrit" userId="8e6f57ba-964e-4b99-9644-8d122361a1fa" providerId="ADAL" clId="{77691CAD-BD9B-4027-83B3-E6B255419619}" dt="2021-12-22T10:39:13.982" v="96" actId="1035"/>
          <ac:spMkLst>
            <pc:docMk/>
            <pc:sldMk cId="819996293" sldId="1372"/>
            <ac:spMk id="76" creationId="{1E8F0986-4585-4E95-81C9-BDD47563B2A6}"/>
          </ac:spMkLst>
        </pc:spChg>
        <pc:picChg chg="del">
          <ac:chgData name="Lemmen, Chrit" userId="8e6f57ba-964e-4b99-9644-8d122361a1fa" providerId="ADAL" clId="{77691CAD-BD9B-4027-83B3-E6B255419619}" dt="2021-12-22T10:45:38.561" v="164" actId="478"/>
          <ac:picMkLst>
            <pc:docMk/>
            <pc:sldMk cId="819996293" sldId="1372"/>
            <ac:picMk id="10" creationId="{21585E08-AF62-4014-91E7-D5E1BE95B5C2}"/>
          </ac:picMkLst>
        </pc:picChg>
        <pc:picChg chg="add mod">
          <ac:chgData name="Lemmen, Chrit" userId="8e6f57ba-964e-4b99-9644-8d122361a1fa" providerId="ADAL" clId="{77691CAD-BD9B-4027-83B3-E6B255419619}" dt="2021-12-22T10:45:43.972" v="166" actId="14100"/>
          <ac:picMkLst>
            <pc:docMk/>
            <pc:sldMk cId="819996293" sldId="1372"/>
            <ac:picMk id="13" creationId="{E12D33A7-C7DB-43F0-A2F1-CBEA7E19D7D4}"/>
          </ac:picMkLst>
        </pc:picChg>
        <pc:cxnChg chg="mod">
          <ac:chgData name="Lemmen, Chrit" userId="8e6f57ba-964e-4b99-9644-8d122361a1fa" providerId="ADAL" clId="{77691CAD-BD9B-4027-83B3-E6B255419619}" dt="2021-12-22T10:39:46.094" v="137" actId="1036"/>
          <ac:cxnSpMkLst>
            <pc:docMk/>
            <pc:sldMk cId="819996293" sldId="1372"/>
            <ac:cxnSpMk id="18" creationId="{DB2B6EFB-AA08-4D7A-B474-5941B26CAEF5}"/>
          </ac:cxnSpMkLst>
        </pc:cxnChg>
        <pc:cxnChg chg="mod">
          <ac:chgData name="Lemmen, Chrit" userId="8e6f57ba-964e-4b99-9644-8d122361a1fa" providerId="ADAL" clId="{77691CAD-BD9B-4027-83B3-E6B255419619}" dt="2021-12-22T10:39:53.328" v="138" actId="14100"/>
          <ac:cxnSpMkLst>
            <pc:docMk/>
            <pc:sldMk cId="819996293" sldId="1372"/>
            <ac:cxnSpMk id="21" creationId="{33A7CF5E-3EA0-4157-B2F3-34B70D5AFF59}"/>
          </ac:cxnSpMkLst>
        </pc:cxnChg>
        <pc:cxnChg chg="mod">
          <ac:chgData name="Lemmen, Chrit" userId="8e6f57ba-964e-4b99-9644-8d122361a1fa" providerId="ADAL" clId="{77691CAD-BD9B-4027-83B3-E6B255419619}" dt="2021-12-22T10:39:35.435" v="100" actId="14100"/>
          <ac:cxnSpMkLst>
            <pc:docMk/>
            <pc:sldMk cId="819996293" sldId="1372"/>
            <ac:cxnSpMk id="23" creationId="{113AD41C-116E-49A0-88AD-0E3B292C975B}"/>
          </ac:cxnSpMkLst>
        </pc:cxnChg>
        <pc:cxnChg chg="mod">
          <ac:chgData name="Lemmen, Chrit" userId="8e6f57ba-964e-4b99-9644-8d122361a1fa" providerId="ADAL" clId="{77691CAD-BD9B-4027-83B3-E6B255419619}" dt="2021-12-22T10:39:19.731" v="97" actId="14100"/>
          <ac:cxnSpMkLst>
            <pc:docMk/>
            <pc:sldMk cId="819996293" sldId="1372"/>
            <ac:cxnSpMk id="77" creationId="{3B695594-1BC6-4DC1-8436-2ECAFC6B4B2A}"/>
          </ac:cxnSpMkLst>
        </pc:cxnChg>
        <pc:cxnChg chg="mod">
          <ac:chgData name="Lemmen, Chrit" userId="8e6f57ba-964e-4b99-9644-8d122361a1fa" providerId="ADAL" clId="{77691CAD-BD9B-4027-83B3-E6B255419619}" dt="2021-12-22T10:39:13.982" v="96" actId="1035"/>
          <ac:cxnSpMkLst>
            <pc:docMk/>
            <pc:sldMk cId="819996293" sldId="1372"/>
            <ac:cxnSpMk id="81" creationId="{113AD41C-116E-49A0-88AD-0E3B292C975B}"/>
          </ac:cxnSpMkLst>
        </pc:cxnChg>
      </pc:sldChg>
      <pc:sldChg chg="modSp mod">
        <pc:chgData name="Lemmen, Chrit" userId="8e6f57ba-964e-4b99-9644-8d122361a1fa" providerId="ADAL" clId="{77691CAD-BD9B-4027-83B3-E6B255419619}" dt="2021-12-22T10:48:56.191" v="296" actId="14100"/>
        <pc:sldMkLst>
          <pc:docMk/>
          <pc:sldMk cId="1547414248" sldId="1428"/>
        </pc:sldMkLst>
        <pc:cxnChg chg="mod">
          <ac:chgData name="Lemmen, Chrit" userId="8e6f57ba-964e-4b99-9644-8d122361a1fa" providerId="ADAL" clId="{77691CAD-BD9B-4027-83B3-E6B255419619}" dt="2021-12-22T10:48:56.191" v="296" actId="14100"/>
          <ac:cxnSpMkLst>
            <pc:docMk/>
            <pc:sldMk cId="1547414248" sldId="1428"/>
            <ac:cxnSpMk id="131" creationId="{767DF2B3-B463-4B27-A8E8-0A34ED1E45AE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0 112,'0'3'32,"3"0"-24,0 0-16,-3-5 0,0 1-8,0-1 16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16 4417,'-63'-14'1166,"62"14"-1176,1 0 1,-1-1 0,0 1-1,0 0 1,1 0 0,-1 0 0,0 0-1,0-1 1,1 1 0,-1 0 0,0 0-1,0 0 1,1 1 0,-1-1-1,0 0 1,0 0 0,1 0 0,-1 0-1,0 1 1,0-1 0,1 0 0,-1 1-1,0-1 1,1 1 0,-1-1-1,0 0 1,1 1 0,-1 0 0,1-1-1,-1 1 1,1-1 0,-1 1 0,1 0-1,-1-1 1,1 1 0,0 0-1,-1-1 1,1 1 0,0 0 0,0-1-1,-1 1 1,1 0 0,0 0 0,0 0-1,0-1 1,0 1 0,0 0-1,0 0 1,0-1 0,0 1 0,1 1-1,-2 9-100,-15 38 5,-1 0-1,-2-1 1,-3-1-1,-35 58 1,-129 173 2259,102-158-1261,4-1-487,-83 164 0,138-231-411,2 0 0,2 2 0,3 0 1,2 1-1,3 1 0,-8 68 0,20-112-1,0 1 0,1-1 0,0 0-1,1 0 1,1 0 0,0 0 0,0 0-1,1 0 1,1 0 0,0-1 0,0 1-1,2-1 1,-1 0 0,1-1 0,1 1-1,-1-1 1,2-1 0,9 12 0,17 15 9,1-1 0,2-2 0,1-1 0,2-2 1,0-2-1,2-2 0,74 35 0,-65-34-3,-2 2 0,78 60 0,14 8-17,-122-85 9,1-2-1,0 0 1,0-2 0,1 0 0,1-1 0,-1-1-1,1-1 1,0-1 0,0-1 0,27 1 0,-15-5 43,-1 0 1,1-3-1,-1 0 1,0-2-1,0-2 1,36-13-1,-10 2-29,-18 7 66,-1-2-1,63-32 1,-91 39-1,1-1 0,-1 0 0,-1-1 1,0 0-1,0-1 0,-1 0 0,0 0 0,0-1 0,-1-1 0,-1 1 0,13-24 0,96-245 661,-77 175-600,-29 76-92,-1-1-1,-1 0 0,-2 0 1,-1-1-1,-1 0 0,-2 0 1,-1 0-1,-1-1 0,-2 1 1,-1 0-1,-7-36 0,1 18 84,-11-52 298,16 88-373,2 1 0,-1-1 0,2 1 0,-1-1-1,2 1 1,0-1 0,0 1 0,4-17 0,-2 14 95,0 1 1,-2-1 0,0 0-1,0 0 1,-3-20 0,0 18-117,1 1 0,1-1 0,1 0 0,5-29 0,1-27-13,-6 47-1,0-9-2,-1 0-1,-9-60 1,7 83-13,0 1 0,-2-1 1,1 1-1,-2 0 0,1 0 1,-1 0-1,-1 0 0,0 1 0,-1 0 1,0 0-1,-15-16 0,-7-1 0,-2 2-1,0 1 1,-1 2-1,-2 0 0,0 3 1,-1 1-1,-1 1 1,-56-17-1,-136-22 175,195 49-210,19 5-484,0 0 1,-1 1-1,1 1 0,-20 2 1,-31 0-2400,7-8 1792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5831 64 944,'-7'4'176,"-10"6"196,16-10-348,0 0 1,1 0 0,-1 0 0,0 0 0,0 1 0,0-1 0,1 0 0,-1-1 0,0 1 0,0 0 0,0 0-1,1 0 1,-1 0 0,0-1 0,0 1 0,0 0 0,1-1 0,-1 1 0,0 0 0,1-1 0,-1 1 0,0-1-1,-11-8 183,0 0 0,-1 1 0,0 1 0,0 1 0,0-1 0,-1 2 0,0 0 0,0 1 0,0 0 0,0 1 0,-1 1 0,-27-1 0,-10 2 279,0 3-1,-65 10 0,104-10-347,-87 12 93,32-4-365,-101 4 0,17-18-234,-36 1 409,160 3-34,-395 20-6,-38 1 34,330-17 247,-204 34 0,-116 45-314,432-79 32,-634 157-109,90 36 3,507-170 59,-80 51 0,-42 48 5,134-88 36,2 1-1,-54 65 1,-11 12 24,60-69-6,-76 100 0,34-33 5,-6 10 10,71-90-26,-34 65 1,-116 325-104,166-401 101,-28 87-30,-36 196-1,70-297 32,-65 318 15,-18-5-6,65-257-8,-21 136 0,35-149-13,3 1 0,1-1 0,8 64 0,-4-83 2,3-1 1,0 1 0,2-1-1,1-1 1,2 0 0,1 0-1,18 36 1,9 1-7,2-1 1,4-2-1,61 71 0,-53-75 17,9 11-9,118 109-1,-91-106 1,153 101 0,-31-36-26,50 30 11,-139-100 11,301 158-63,-323-182 87,117 73 0,-106-48-80,139 64-1,-213-118 41,655 279 8,-458-207-24,114 41-703,-212-89 381,240 42 0,147-19 842,-304-50-334,264-16 0,215-61-49,-234 14 6,-52 6 17,597-39 626,-883 79-728,200-10 4,-2-21 40,106-58 686,-353 68-412,0-2-1,-2-4 1,104-58 0,-147 69-242,-1-2 0,-1-2 0,32-32 0,-40 40-302,-11 10 10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69 1712,'-4'-54'974,"1"41"1754,3 13-2560,0 0-1,0 0 0,0-1 1,-1 1-1,1 0 0,0 0 0,0 0 1,-1 0-1,1 0 0,0 0 1,0 0-1,0 0 0,-1 0 0,1 0 1,0 0-1,0 0 0,-1 0 1,1 0-1,0 0 0,0 0 0,-1 0 1,1 0-1,0 1 0,0-1 0,0 0 1,-1 0-1,1 0 0,0 0 1,0 1-1,-4 37-61,-3 14 505,5-36-408,1 1 0,0-1-1,1 1 1,1-1 0,0 1 0,5 16-1,2 44 472,-4-21-131,-2-42-465,0 1 0,-1-1 0,-1 1-1,0-1 1,-1 0 0,-5 22 0,4-24-3,0 0 0,1 0-1,0 0 1,1 0 0,1 13 0,-1-10 24,1 0 0,-4 24 1,-1-20 85,-2 16 287,-2 64 0,6-76-348,-6 41 0,4-39 26,-4 12 124,5-25-165,1 0 0,-3 23 0,-5 72 595,6-73-398,-2 50-1,7-44-2,-9 78 0,5-102-265,2 0 1,1 32 0,0-42-39,0 0 0,-1 0 0,0 0 0,-2 8 0,2-8 15,0 0 0,0 0 0,0 12 0,1 29 132,-9 74 1,2-81-133,4-24-15,-2 22 1,4-19-5,0 61 38,1-66-24,-1 0 0,0 0-1,-5 21 1,4-24 2,0-1 0,0 1 0,1 0 0,1 0 0,0-1 0,0 1 0,3 13 0,-2-12-8,0-1 1,0 0-1,-1 1 0,-1-1 1,0 1-1,-3 14 0,-2 18 15,1 234-11,5-168-5,-1-19 2,1-75 1,-1 1 0,-7 30-1,5-31-7,0 0-1,0 32 1,2-6 15,-2 0 1,-1 0 0,-20 82-1,19-103-16,2-14-3,1 1 0,0-1 1,1 1-1,-1 8 0,1 18-18,1 75 26,0-105 6,-1 1 0,0-1 1,0 0-1,0 1 1,0-1-1,-1 0 1,0 0-1,0 0 1,-4 7-1,-6 16 4,7-11-5,1 1 1,0-1-1,2 1 0,-1 18 1,-10 28 1,7-33-7,6-27-9,0-1 2,-1 0 0,1 0-1,0 0 1,0 0 0,0 0 0,0 0-1,0 0 1,0 0 0,1 0 0,-1 0-1,0 0 1,1 0 0,0 0-1,0 0 1,1 2 0,-2-4 169,-4 18-120,5-8-33,-1 1-1,1-1 1,4 15 0,-5-20 44,-1-1 1,1 1 0,-1 0 0,0 0 0,0-1 0,0 1-1,-1-1 1,-3 8 0,3-6-14,-4 6-314,6-12 205,0 0 0,0 0 1,0 0-1,0 1 0,0-1 0,0 0 0,0 0 0,0 0 0,0 0 0,0 0 0,0 0 0,0 0 0,0 0 0,0 0 0,0 0 0,-1 0 0,1 0 0,0 1 0,0-1 0,0 0 0,0 0 0,0 0 0,0 0 0,0 0 0,0 0 0,-1 0 0,1 0 0,0 0 0,0 0 1,0 0-1,0 0 0,0 0 0,0 0 0,0 0 0,0 0 0,-1 0 0,1 0 0,0 0 0,0-1 0,0 1 0,0 0 0,0 0 0,0 0 0,0 0 0,0 0 0,-7-20-6373,5 12 6335,-7-38-1650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 2697,'20'-37'1113,"-20"37"-888,1-1 0,-1 1 0,0 0 0,0 0 0,1-1 0,-1 1 1,0 0-1,0-1 0,0 1 0,0 0 0,0-1 0,0 1 0,1 0 0,-1-1 0,0 1 0,0 0 0,0-1 0,0 1 0,0 0 0,0-1 0,0 1 0,0 0 0,-1-1 1,1 1-1,0 0 0,0-1 0,0 1 0,0 0 0,0-1 0,0 1 0,-1-1 0,1 1-174,0 0 1,-1 0-1,1 0 1,0 0-1,0 0 1,0 0-1,-1 1 0,1-1 1,0 0-1,0 0 1,0 0-1,0 0 0,-1 0 1,1 0-1,0 0 1,0 0-1,0 0 1,0 1-1,-1-1 0,1 0 1,0 0-1,0 0 1,0 0-1,0 0 0,0 1 1,0-1-1,0 0 1,-1 0-1,1 0 1,0 1-1,0-1 0,0 0 1,0 0-1,0 0 1,0 0-1,0 1 0,0-1 1,0 0-1,0 0 1,0 1-1,-4 36 524,-1 7-184,0 62-1,2-29-106,0-8-170,2-47-99,-1 1 1,-9 42-1,5-40 35,-2 45 1,8 43 267,-5-22-159,0 9 233,5-90-340,-1 0 0,0 1 0,-1-1 1,0 0-1,-6 18 0,-23 47 536,19-50-413,-11 37 0,-10 83 40,25-103-58,-7 56-84,7 7 186,7-90-239,3 75 19,0-42-26,1 16 9,-1 39 83,1 16-6,0 3 58,8 61 59,0-27-91,2-9-44,-1 24 216,-13-116-256,2-1 0,10 57 1,-7-66 77,-1 0-1,-6 71 1,1 7-94,6-7 36,2 74 21,-4-121-56,-1-33 46,-5 70-1,2-83-54,0 1-1,1-1 0,2 0 0,3 25 1,-4-42-2,0 1 1,0-1-1,-1 10 1,0-12-12,1 0 1,-1 0-1,1 0 0,0 0 1,0 0-1,0 1 1,1-1-1,0 0 0,-1 0 1,3 6-1,-1-6 7,-1 0-1,0 0 0,0 0 0,0-1 1,-1 1-1,1 5 0,-1-6-4,0 0 0,0 1-1,1-1 1,0 0-1,-1 0 1,1 1 0,0-1-1,1 0 1,1 3-1,-11 14 361,7-16-359,-4 21-36,5-24 32,0 1 0,0-1-1,0 1 1,0-1 0,1 1 0,-1-1 0,0 1 0,1-1-1,-1 1 1,1-1 0,-1 0 0,1 1 0,-1-1 0,1 0 0,0 1-1,0-1 1,1 2 0,-5-6 717,0 3-1604,2 4-3593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2857,'-49'-19'1427,"48"18"-1280,-1 1 0,1-1 1,0 0-1,-1 1 1,1-1-1,0 0 0,-1 0 1,1 0-1,0 0 1,0 0-1,0 0 1,0 0-1,0 0 0,0-1 1,-1-1-1,1 2-45,1 0-1,0 0 1,0 0-1,0 0 1,0-1-1,0 1 1,0 0-1,0 0 1,0 0-1,0 0 1,1 0 0,-1 0-1,1-1 1,1-11 3602,-1 15-3608,-1 0 0,0-1 1,1 1-1,-1-1 0,1 1 1,-1-1-1,1 1 0,0-1 0,0 1 1,0-1-1,0 0 0,0 1 1,1 1-1,0-2-74,-1 1 1,1 0-1,-1 0 1,0 0-1,1 0 0,-1 1 1,0-1-1,0 0 1,0 4-1,2 15 753,0 43-1,-2-16-334,0 14 216,-7 67 1,6-127-637,-11 97 737,5-50-553,0 63 1,6-90-151,-1 1 0,-1-1 0,0 0-1,-2 0 1,0 0 0,-15 40 0,7-26 82,2 0-1,1 1 1,-4 42 0,11-67-143,-11 122 127,7-47-41,-2-28-32,-3 35 75,13 15 54,0-4-129,-2-100-44,-2 31 18,1 1 0,3-1 1,8 59-1,3 1 38,-10-73-1,-1-1 0,-2 46 0,-1-47-23,0 0 0,2 0 0,6 38 1,-5-48-17,0-1 0,-1 1 1,0 0-1,0 0 0,-3 21 1,0 41 206,2-15-126,-1-39-82,1 0-1,0-1 0,2 1 1,0 0-1,5 18 0,-5-25-10,0 0 0,-1 0 0,0 0 1,-1 0-1,-3 23 0,0-1 14,-14 145 126,16-166-131,1 1-1,0 14 1,1-18-7,0 1 0,-2-1 0,1 1 0,-4 16 0,-2 1 22,2 0 0,1 0 0,0 0 0,3 0 0,2 36-1,-1-49-21,-1 1 0,-3 17 0,2-18-1,0 1-1,1 18 1,3-7-6,-2 1 0,-3 33 0,-3-32 3,4-25-4,0 1 0,0 0 0,0 0 0,0 0 1,1 0-1,0 0 0,0 0 0,0-1 0,2 9 0,1 2 3,-1 0-1,-1 0 0,0 0 0,-2 27 0,0-23-1,-2 20 11,1-27-11,1-1 0,1 1-1,0 0 1,2 15-1,-1-16 4,0 1 1,-2 17-1,1-18-4,-1-1-1,3 15 0,0 30 24,0-46-7,-2-8-16,0-1 1,0 0-1,0 1 0,1-1 0,-1 1 1,0-1-1,0 0 0,0 1 0,0-1 1,0 0-1,1 1 0,-1-1 0,0 1 1,0-1-1,0 1 0,0-1 0,0 0 0,0 1 1,-1-1-1,1 1 0,0-1 0,0 0 1,0 1-1,0-1 0,0 0 0,0 1 1,-1-1-1,1 0 0,0 1 0,0-1 1,-1 0-1,1 1 0,0-1 0,0 0 1,-1 1-1,1-1 0,0 0 0,-1 0 1,1 1-1,-1-1 0,1 0 0,0 0 1,-1 0-1,1 0 0,0 0 0,-1 0 1,1 1-1,-1-1 0,1 0 0,0 0 1,-1 0-1,0 7 30,1 1 1,2 14 0,-1-14 151,0-4-153,-1 1 1,1-1-1,-1 1 1,0-1-1,0 0 0,-1 1 1,0 5-1,-2-9 91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50 1832,'1'-4'562,"-1"1"0,0-1-1,1 1 1,0 0 0,0-1 0,0 1-1,2-6 1,3-7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1072,-1-10-665,-1 56 161,-7-135-895,5-52-144,0 1 0,2 0 0,1 23 0,5 8 82,-1-17 51,-1 37 0,-3-51-11,1 0 0,0 1 1,7 28-1,-4-28 50,1 34 1,1 9 142,-3-49-297,-2 0 0,0 0 0,-1 0 0,0 0 0,-2 0 1,0 1-1,-1-2 0,-6 20 0,3-7-7,-5 44 0,9-47 39,-2-1 1,-11 41-1,4-28-36,1 1 1,1 0-1,3 1 1,-3 75-1,9-77 29,5 168 195,12-95-179,-10-75-54,4 60-1,-10-31 27,-1-17 6,11 83 0,-4-77-20,-2 107-1,-5-147-22,0 139 3,-5-1 8,0 19-22,11 77 16,-7-191 6,-9 61 0,8-97-14,2 0 0,3 32 0,0-13 22,-3-33-13,0-1-1,-1 0 0,0 0 1,0 0-1,-4 9 0,3-10-9,1 0 0,0 0 0,-1 0 0,2 0-1,-1 0 1,1 12 0,1 34 4,-1-39-3,0 1 0,3 19 1,-1-13 245,-1 31 0,-1-45-225,0-6 70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 2497,'-61'20'1688,"61"-20"-1592,-1 0 1,0 1-1,0-1 1,0 0-1,0 0 1,0 0-1,1 0 1,-1 1-1,0-1 1,0-1-1,0 1 1,0 0-1,0 0 1,0 0-1,0 0 1,1 0-1,-1-1 1,0 1-1,-1-1 1,1 1-59,1-1 0,0 1 0,0 0 0,0 0 0,0 0 0,0 0 0,0-1 0,0 1 0,0 0 0,0 0 0,0 0 1,-1-1-1,1 1 0,0 0 0,0 0 0,0 0 0,0-1 0,0 1 0,0 0 0,1 0 0,-1 0 0,0-1 1,0 1-1,0 0 0,0 0 0,0 0 0,0-1 0,0 1 0,0 0 0,0 0 0,0 0 0,1 0 0,-1-1 0,0 1 1,0 0-1,4-2 0,-1 1 0,1 0 0,0 0 0,0 0 0,0 0 0,-1 1 0,1-1 0,0 1 0,7 0 0,-1 0 7,172-8 212,28-3 332,13 0 401,-213 10-902,-1 1-1,0-2 0,12-2 0,-12 2-81,0 0 0,1 0 0,12 1-1,39 3-1423,-51 0 911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5831 64 944,'-7'5'176,"-10"4"196,16-9-348,0 1 1,1-1 0,-1 0 0,0 0 0,0 0 0,0 0 0,1 0 0,-1 0 0,0 0 0,0 0 0,0 0-1,1-1 1,-1 1 0,0 0 0,0 0 0,0-1 0,1 1 0,-1 0 0,0-1 0,1 1 0,-1-1 0,0 0-1,-11-8 183,0 1 0,-1 0 0,0 1 0,0 0 0,0 1 0,-1 0 0,0 1 0,0 1 0,0 0 0,0 1 0,-1 1 0,-27-1 0,-10 2 279,0 3-1,-65 10 0,104-10-347,-87 12 93,32-3-365,-101 2 0,17-16-234,-36-1 409,160 5-34,-395 18-6,-38 2 34,330-16 247,-204 32 0,-116 46-314,432-78 32,-634 155-109,90 37 3,507-170 59,-80 51 0,-42 49 5,134-90 36,2 3-1,-54 64 1,-11 11 24,60-68-6,-76 100 0,34-32 5,-6 8 10,71-89-26,-34 65 1,-116 326-104,166-403 101,-28 88-30,-36 196-1,70-296 32,-65 316 15,-18-4-6,65-256-8,-21 135 0,35-149-13,3 0 0,1 1 0,8 63 0,-4-84 2,3 1 1,0-1 0,2 0-1,1 0 1,2-1 0,1 0-1,18 35 1,9 3-7,2-3 1,4-1-1,61 71 0,-53-74 17,9 10-9,118 108-1,-91-104 1,153 99 0,-31-35-26,50 30 11,-139-100 11,301 158-63,-323-182 87,117 74 0,-106-50-80,139 66-1,-213-120 41,655 281 8,-458-208-24,114 40-703,-212-87 381,240 41 0,147-19 842,-304-50-334,264-17 0,215-59-49,-234 13 6,-52 6 17,597-39 626,-883 78-728,200-8 4,-2-22 40,106-59 686,-353 70-412,0-4-1,-2-2 1,104-59 0,-147 68-242,-1-1 0,-1-1 0,32-33 0,-40 40-302,-11 9 10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326 68 1712,'-4'-54'974,"1"42"1754,3 12-2560,0 0-1,0 0 0,0-1 1,-1 1-1,1 0 0,0 0 0,0 0 1,-1 0-1,1 0 0,0 0 1,0 0-1,0 0 0,-1 0 0,1 0 1,0 0-1,0 0 0,-1 0 1,1 0-1,0 0 0,0 0 0,-1 0 1,1 0-1,0 1 0,0-1 0,0 0 1,-1 0-1,1 0 0,0 0 1,0 0-1,-4 38-61,-3 14 505,5-35-408,1-1 0,0 1-1,1-1 1,1 1 0,0-1 0,5 17-1,2 45 472,-4-22-131,-2-42-465,0 0 0,-1 1 0,-1-1-1,0 0 1,-1 1 0,-5 20 0,4-23-3,0 0 0,1 0-1,0 0 1,1 0 0,1 13 0,-1-10 24,1 0 0,-4 24 1,-1-19 85,-2 14 287,-2 65 0,6-75-348,-6 40 0,4-39 26,-4 11 124,5-24-165,1 0 0,-3 24 0,-5 70 595,6-72-398,-2 51-1,7-46-2,-9 79 0,5-101-265,2-1 1,1 32 0,0-42-39,0 0 0,-1 0 0,0 0 0,-2 8 0,2-8 15,0 0 0,0 0 0,0 11 0,1 30 132,-9 74 1,2-80-133,4-25-15,-2 21 1,4-17-5,0 59 38,1-65-24,-1 0 0,0 0-1,-5 22 1,4-26 2,0 1 0,0 0 0,1-1 0,1 1 0,0 0 0,0 0 0,3 13 0,-2-13-8,0 0 1,0 1-1,-1-1 0,-1 1 1,0-1-1,-3 16 0,-2 16 15,1 236-11,5-169-5,-1-20 2,1-73 1,-1-1 0,-7 32-1,5-32-7,0 0-1,0 31 1,2-4 15,-2-1 1,-1 0 0,-20 81-1,19-102-16,2-13-3,1-1 0,0 1 1,1-1-1,-1 10 0,1 16-18,1 76 26,0-104 6,-1-1 0,0 1 1,0-1-1,0 0 1,0 0-1,-1 1 1,0-1-1,0 0 1,-4 7-1,-6 15 4,7-9-5,1-1 1,0 1-1,2 0 0,-1 17 1,-10 30 1,7-35-7,6-25-9,0-2 2,-1 0 0,1 0-1,0 0 1,0 0 0,0 0 0,0 0-1,0 0 1,0 0 0,1 0 0,-1 0-1,0 0 1,1-1 0,0 1-1,0 0 1,1 3 0,-2-5 169,-4 18-120,5-8-33,-1 0-1,1 1 1,4 13 0,-5-19 44,-1 0 1,1 0 0,-1-1 0,0 1 0,0 0 0,0-1-1,-1 1 1,-3 7 0,3-6-14,-4 6-314,6-12 205,0 0 0,0 0 1,0 0-1,0 0 0,0 0 0,0 0 0,0 0 0,0 0 0,0 0 0,0 1 0,0-1 0,0 0 0,0 0 0,0 0 0,0 0 0,-1 0 0,1 0 0,0 0 0,0 0 0,0 0 0,0 0 0,0 0 0,0 0 0,0 0 0,0 0 0,-1 0 0,1 0 0,0 0 0,0 0 1,0 0-1,0 0 0,0 0 0,0 0 0,0 0 0,0 0 0,-1 0 0,1 0 0,0 0 0,0 0 0,0 0 0,0 0 0,0 0 0,0 0 0,0 0 0,0 0 0,-7-20-6373,5 11 6335,-7-37-1650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187 48 2697,'20'-38'1113,"-20"38"-888,1 0 0,-1 0 0,0-1 0,0 1 0,1 0 0,-1 0 1,0-1-1,0 1 0,0 0 0,0-1 0,0 1 0,0 0 0,1-1 0,-1 1 0,0 0 0,0-1 0,0 1 0,0 0 0,0-1 0,0 1 0,0 0 0,0-1 0,-1 1 1,1 0-1,0-1 0,0 1 0,0 0 0,0-1 0,0 1 0,0 0 0,-1-1 0,1 1-174,0 0 1,-1 0-1,1 0 1,0 0-1,0 0 1,0 0-1,-1 0 0,1 0 1,0 0-1,0 0 1,0 0-1,0 0 0,-1 0 1,1 1-1,0-1 1,0 0-1,0 0 1,0 0-1,-1 0 0,1 0 1,0 0-1,0 1 1,0-1-1,0 0 0,0 0 1,0 0-1,0 0 1,-1 1-1,1-1 1,0 0-1,0 0 0,0 0 1,0 1-1,0-1 1,0 0-1,0 0 0,0 0 1,0 1-1,0-1 1,0 0-1,-4 37 524,-1 7-184,0 63-1,2-30-106,0-8-170,2-47-99,-1 0 1,-9 44-1,5-41 35,-2 45 1,8 42 267,-5-21-159,0 9 233,5-89-340,-1-1 0,0 0 0,-1 0 1,0 0-1,-6 18 0,-23 48 536,19-52-413,-11 38 0,-10 84 40,25-104-58,-7 56-84,7 7 186,7-90-239,3 74 19,0-40-26,1 15 9,-1 38 83,1 18-6,0 2 58,8 60 59,0-25-91,2-10-44,-1 24 216,-13-117-256,2 1 0,10 56 1,-7-66 77,-1 0-1,-6 71 1,1 6-94,6-6 36,2 75 21,-4-122-56,-1-33 46,-5 70-1,2-83-54,0 0-1,1 0 0,2 1 0,3 24 1,-4-42-2,0 0 1,0 0-1,-1 11 1,0-13-12,1 0 1,-1 0-1,1 0 0,0 0 1,0 0-1,0 0 1,1 0-1,0 0 0,-1 0 1,3 7-1,-1-8 7,-1 1-1,0 0 0,0 0 0,0 0 1,-1 0-1,1 4 0,-1-5-4,0 1 0,0-1-1,1 0 1,0 1-1,-1-1 1,1 0 0,0 0-1,1 0 1,1 4-1,-11 13 361,7-17-359,-4 22-36,5-23 32,0-1 0,0 1-1,0-1 1,0 1 0,1-1 0,-1 1 0,0-1 0,1 1-1,-1-1 1,1 1 0,-1-1 0,1 0 0,-1 1 0,1-1 0,0 0-1,0 0 1,1 2 0,-5-5 717,0 1-1604,2 6-3593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179 65 2857,'-49'-20'1427,"48"20"-1280,-1-1 0,1 0 1,0 1-1,-1-1 1,1 0-1,0 0 0,-1 1 1,1-1-1,0 0 1,0-1-1,0 1 1,0 0-1,0 0 0,0 0 1,-1-3-1,1 3-45,1 0-1,0 0 1,0 0-1,0 0 1,0 0-1,0 0 1,0 0-1,0 0 1,0 0-1,0 0 1,1 0 0,-1 0-1,1-2 1,1-9 3602,-1 13-3608,-1 1 0,0 0 1,1-1-1,-1 1 0,1-1 1,-1 1-1,1-1 0,0 1 0,0-1 1,0 1-1,0-1 0,0 0 1,1 2-1,0-1-74,-1 0 1,1 0-1,-1 0 1,0 0-1,1 0 0,-1 0 1,0 0-1,0 1 1,0 2-1,2 17 753,0 41-1,-2-14-334,0 13 216,-7 67 1,6-127-637,-11 96 737,5-48-553,0 61 1,6-88-151,-1-1 0,-1 0 0,0 0-1,-2 0 1,0 0 0,-15 40 0,7-26 82,2 1-1,1 0 1,-4 41 0,11-66-143,-11 122 127,7-47-41,-2-27-32,-3 33 75,13 16 54,0-3-129,-2-102-44,-2 33 18,1-1 0,3 1 1,8 57-1,3 3 38,-10-75-1,-1 1 0,-2 44 0,-1-46-23,0 0 0,2 1 0,6 37 1,-5-49-17,0 1 0,-1-1 1,0 1-1,0 0 0,-3 21 1,0 42 206,2-16-126,-1-40-82,1 1-1,0 0 0,2 0 1,0-1-1,5 19 0,-5-25-10,0 0 0,-1 0 0,0 1 1,-1-1-1,-3 23 0,0-1 14,-14 145 126,16-166-131,1 0-1,0 16 1,1-19-7,0 0 0,-2 1 0,1-1 0,-4 18 0,-2-1 22,2 1 0,1 0 0,0 1 0,3-1 0,2 35-1,-1-47-21,-1-1 0,-3 18 0,2-17-1,0 0-1,1 17 1,3-5-6,-2-1 0,-3 34 0,-3-32 3,4-24-4,0 0 0,0-1 0,0 1 0,0 0 1,1 0-1,0 0 0,0 0 0,0 0 0,2 7 0,1 3 3,-1 0-1,-1 1 0,0-1 0,-2 27 0,0-24-1,-2 21 11,1-27-11,1 0 0,1 0-1,0 0 1,2 15-1,-1-16 4,0 0 1,-2 19-1,1-20-4,-1 1-1,3 13 0,0 31 24,0-45-7,-2-10-16,0 1 1,0-1-1,0 0 0,1 1 0,-1-1 1,0 0-1,0 1 0,0-1 0,0 1 1,0-1-1,1 0 0,-1 1 0,0-1 1,0 1-1,0-1 0,0 0 0,0 1 0,0-1 1,-1 1-1,1-1 0,0 0 0,0 1 1,0-1-1,0 1 0,0-1 0,0 0 1,-1 1-1,1-1 0,0 0 0,0 1 1,-1-1-1,1 0 0,0 1 0,0-1 1,-1 0-1,1 0 0,0 1 0,-1-1 1,1 0-1,-1 0 0,1 0 0,0 1 1,-1-1-1,1 0 0,0 0 0,-1 0 1,1 0-1,-1 0 0,1 0 0,0 0 1,-1 0-1,0 8 30,1 0 1,2 13 0,-1-12 151,0-5-153,-1 0 1,1 1-1,-1-1 1,0 1-1,0-1 0,-1 0 1,0 7-1,-2-10 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49 1832,'1'-3'562,"-1"-1"0,0 1-1,1 0 1,0-1 0,0 1 0,0-1-1,2-4 1,3-8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1072,-1-11-665,-1 58 161,-7-137-895,5-50-144,0-1 0,2 1 0,1 24 0,5 7 82,-1-18 51,-1 38 0,-3-50-11,1-1 0,0 0 1,7 30-1,-4-29 50,1 33 1,1 10 142,-3-49-297,-2 0 0,0 1 0,-1-1 0,0 0 0,-2 0 1,0 0-1,-1 0 0,-6 19 0,3-7-7,-5 44 0,9-48 39,-2 1 1,-11 40-1,4-28-36,1 1 1,1 0-1,3 0 1,-3 77-1,9-78 29,5 167 195,12-94-179,-10-75-54,4 60-1,-10-31 27,-1-17 6,11 83 0,-4-76-20,-2 105-1,-5-145-22,0 138 3,-5-2 8,0 20-22,11 78 16,-7-192 6,-9 60 0,8-96-14,2 1 0,3 31 0,0-13 22,-3-34-13,0 0-1,-1 0 0,0 1 1,0-1-1,-4 8 0,3-9-9,1 0 0,0 0 0,-1 0 0,2 1-1,-1-1 1,1 12 0,1 34 4,-1-39-3,0 0 0,3 21 1,-1-14 245,-1 30 0,-1-44-225,0-6 70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42 2497,'-61'19'1688,"61"-18"-1592,-1-1 1,0 0-1,0 0 1,0 1-1,0-1 1,0 0-1,1 0 1,-1 0-1,0 0 1,0 0-1,0 0 1,0 0-1,0 0 1,0 0-1,0-1 1,1 1-1,-1 0 1,0-1-1,-1 0 1,1 1-59,1 0 0,0 0 0,0 0 0,0-1 0,0 1 0,0 0 0,0 0 0,0 0 0,0-1 0,0 1 0,0 0 1,-1 0-1,1 0 0,0-1 0,0 1 0,0 0 0,0 0 0,0 0 0,0-1 0,1 1 0,-1 0 0,0 0 1,0 0-1,0-1 0,0 1 0,0 0 0,0 0 0,0 0 0,0 0 0,0-1 0,0 1 0,1 0 0,-1 0 0,0 0 1,0-1-1,4 0 0,-1 0 0,1-1 0,0 1 0,0 0 0,0 1 0,-1-1 0,1 1 0,0 0 0,7 0 0,-1 0 7,172-9 212,28-2 332,13 0 401,-213 11-902,-1-1-1,0 0 0,12-4 0,-12 3-81,0 0 0,1 1 0,12-1-1,39 5-1423,-51-1 911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‹nr.›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22/12/2021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22/12/2021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22/12/2021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22-12-2021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073.xml"/><Relationship Id="rId63" Type="http://schemas.openxmlformats.org/officeDocument/2006/relationships/image" Target="../media/image311.png"/><Relationship Id="rId84" Type="http://schemas.openxmlformats.org/officeDocument/2006/relationships/customXml" Target="../ink/ink1094.xml"/><Relationship Id="rId138" Type="http://schemas.openxmlformats.org/officeDocument/2006/relationships/customXml" Target="../ink/ink1121.xml"/><Relationship Id="rId159" Type="http://schemas.openxmlformats.org/officeDocument/2006/relationships/image" Target="../media/image79.png"/><Relationship Id="rId170" Type="http://schemas.openxmlformats.org/officeDocument/2006/relationships/customXml" Target="../ink/ink113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16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18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068.xml"/><Relationship Id="rId53" Type="http://schemas.openxmlformats.org/officeDocument/2006/relationships/image" Target="../media/image260.png"/><Relationship Id="rId74" Type="http://schemas.openxmlformats.org/officeDocument/2006/relationships/customXml" Target="../ink/ink1089.xml"/><Relationship Id="rId128" Type="http://schemas.openxmlformats.org/officeDocument/2006/relationships/customXml" Target="../ink/ink111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132.xml"/><Relationship Id="rId181" Type="http://schemas.openxmlformats.org/officeDocument/2006/relationships/image" Target="../media/image180.png"/><Relationship Id="rId216" Type="http://schemas.openxmlformats.org/officeDocument/2006/relationships/customXml" Target="../ink/ink1160.xml"/><Relationship Id="rId237" Type="http://schemas.openxmlformats.org/officeDocument/2006/relationships/image" Target="../media/image46.png"/><Relationship Id="rId258" Type="http://schemas.openxmlformats.org/officeDocument/2006/relationships/customXml" Target="../ink/ink1181.xml"/><Relationship Id="rId279" Type="http://schemas.openxmlformats.org/officeDocument/2006/relationships/image" Target="../media/image67.png"/><Relationship Id="rId22" Type="http://schemas.openxmlformats.org/officeDocument/2006/relationships/customXml" Target="../ink/ink1063.xml"/><Relationship Id="rId43" Type="http://schemas.openxmlformats.org/officeDocument/2006/relationships/image" Target="../media/image210.png"/><Relationship Id="rId64" Type="http://schemas.openxmlformats.org/officeDocument/2006/relationships/customXml" Target="../ink/ink1084.xml"/><Relationship Id="rId118" Type="http://schemas.openxmlformats.org/officeDocument/2006/relationships/customXml" Target="../ink/ink111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127.xml"/><Relationship Id="rId171" Type="http://schemas.openxmlformats.org/officeDocument/2006/relationships/image" Target="../media/image85.png"/><Relationship Id="rId192" Type="http://schemas.openxmlformats.org/officeDocument/2006/relationships/customXml" Target="../ink/ink1148.xml"/><Relationship Id="rId206" Type="http://schemas.openxmlformats.org/officeDocument/2006/relationships/customXml" Target="../ink/ink1155.xml"/><Relationship Id="rId227" Type="http://schemas.openxmlformats.org/officeDocument/2006/relationships/image" Target="../media/image411.png"/><Relationship Id="rId248" Type="http://schemas.openxmlformats.org/officeDocument/2006/relationships/customXml" Target="../ink/ink1176.xml"/><Relationship Id="rId269" Type="http://schemas.openxmlformats.org/officeDocument/2006/relationships/image" Target="../media/image62.png"/><Relationship Id="rId12" Type="http://schemas.openxmlformats.org/officeDocument/2006/relationships/customXml" Target="../ink/ink1058.xml"/><Relationship Id="rId33" Type="http://schemas.openxmlformats.org/officeDocument/2006/relationships/image" Target="../media/image160.png"/><Relationship Id="rId108" Type="http://schemas.openxmlformats.org/officeDocument/2006/relationships/customXml" Target="../ink/ink1106.xml"/><Relationship Id="rId129" Type="http://schemas.openxmlformats.org/officeDocument/2006/relationships/image" Target="../media/image64.png"/><Relationship Id="rId280" Type="http://schemas.openxmlformats.org/officeDocument/2006/relationships/customXml" Target="../ink/ink1192.xml"/><Relationship Id="rId54" Type="http://schemas.openxmlformats.org/officeDocument/2006/relationships/customXml" Target="../ink/ink1079.xml"/><Relationship Id="rId75" Type="http://schemas.openxmlformats.org/officeDocument/2006/relationships/image" Target="../media/image370.png"/><Relationship Id="rId96" Type="http://schemas.openxmlformats.org/officeDocument/2006/relationships/customXml" Target="../ink/ink1100.xml"/><Relationship Id="rId140" Type="http://schemas.openxmlformats.org/officeDocument/2006/relationships/customXml" Target="../ink/ink1122.xml"/><Relationship Id="rId161" Type="http://schemas.openxmlformats.org/officeDocument/2006/relationships/image" Target="../media/image80.png"/><Relationship Id="rId182" Type="http://schemas.openxmlformats.org/officeDocument/2006/relationships/customXml" Target="../ink/ink1143.xml"/><Relationship Id="rId217" Type="http://schemas.openxmlformats.org/officeDocument/2006/relationships/image" Target="../media/image89.png"/><Relationship Id="rId6" Type="http://schemas.openxmlformats.org/officeDocument/2006/relationships/customXml" Target="../ink/ink1055.xml"/><Relationship Id="rId238" Type="http://schemas.openxmlformats.org/officeDocument/2006/relationships/customXml" Target="../ink/ink117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187.xml"/><Relationship Id="rId44" Type="http://schemas.openxmlformats.org/officeDocument/2006/relationships/customXml" Target="../ink/ink1074.xml"/><Relationship Id="rId65" Type="http://schemas.openxmlformats.org/officeDocument/2006/relationships/image" Target="../media/image320.png"/><Relationship Id="rId86" Type="http://schemas.openxmlformats.org/officeDocument/2006/relationships/customXml" Target="../ink/ink1095.xml"/><Relationship Id="rId130" Type="http://schemas.openxmlformats.org/officeDocument/2006/relationships/customXml" Target="../ink/ink1117.xml"/><Relationship Id="rId151" Type="http://schemas.openxmlformats.org/officeDocument/2006/relationships/image" Target="../media/image75.png"/><Relationship Id="rId172" Type="http://schemas.openxmlformats.org/officeDocument/2006/relationships/customXml" Target="../ink/ink113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16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182.xml"/><Relationship Id="rId281" Type="http://schemas.openxmlformats.org/officeDocument/2006/relationships/image" Target="../media/image68.png"/><Relationship Id="rId34" Type="http://schemas.openxmlformats.org/officeDocument/2006/relationships/customXml" Target="../ink/ink1069.xml"/><Relationship Id="rId50" Type="http://schemas.openxmlformats.org/officeDocument/2006/relationships/customXml" Target="../ink/ink1077.xml"/><Relationship Id="rId55" Type="http://schemas.openxmlformats.org/officeDocument/2006/relationships/image" Target="../media/image270.png"/><Relationship Id="rId76" Type="http://schemas.openxmlformats.org/officeDocument/2006/relationships/customXml" Target="../ink/ink1090.xml"/><Relationship Id="rId97" Type="http://schemas.openxmlformats.org/officeDocument/2006/relationships/image" Target="../media/image48.png"/><Relationship Id="rId104" Type="http://schemas.openxmlformats.org/officeDocument/2006/relationships/customXml" Target="../ink/ink1104.xml"/><Relationship Id="rId120" Type="http://schemas.openxmlformats.org/officeDocument/2006/relationships/customXml" Target="../ink/ink111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25.xml"/><Relationship Id="rId167" Type="http://schemas.openxmlformats.org/officeDocument/2006/relationships/image" Target="../media/image83.png"/><Relationship Id="rId188" Type="http://schemas.openxmlformats.org/officeDocument/2006/relationships/customXml" Target="../ink/ink114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098.xml"/><Relationship Id="rId162" Type="http://schemas.openxmlformats.org/officeDocument/2006/relationships/customXml" Target="../ink/ink113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161.xml"/><Relationship Id="rId234" Type="http://schemas.openxmlformats.org/officeDocument/2006/relationships/customXml" Target="../ink/ink1169.xml"/><Relationship Id="rId239" Type="http://schemas.openxmlformats.org/officeDocument/2006/relationships/image" Target="../media/image47.png"/><Relationship Id="rId2" Type="http://schemas.openxmlformats.org/officeDocument/2006/relationships/customXml" Target="../ink/ink1053.xml"/><Relationship Id="rId29" Type="http://schemas.openxmlformats.org/officeDocument/2006/relationships/image" Target="../media/image140.png"/><Relationship Id="rId250" Type="http://schemas.openxmlformats.org/officeDocument/2006/relationships/customXml" Target="../ink/ink117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190.xml"/><Relationship Id="rId24" Type="http://schemas.openxmlformats.org/officeDocument/2006/relationships/customXml" Target="../ink/ink1064.xml"/><Relationship Id="rId40" Type="http://schemas.openxmlformats.org/officeDocument/2006/relationships/customXml" Target="../ink/ink1072.xml"/><Relationship Id="rId45" Type="http://schemas.openxmlformats.org/officeDocument/2006/relationships/image" Target="../media/image220.png"/><Relationship Id="rId66" Type="http://schemas.openxmlformats.org/officeDocument/2006/relationships/customXml" Target="../ink/ink1085.xml"/><Relationship Id="rId87" Type="http://schemas.openxmlformats.org/officeDocument/2006/relationships/image" Target="../media/image430.png"/><Relationship Id="rId110" Type="http://schemas.openxmlformats.org/officeDocument/2006/relationships/customXml" Target="../ink/ink110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0.xml"/><Relationship Id="rId157" Type="http://schemas.openxmlformats.org/officeDocument/2006/relationships/image" Target="../media/image78.png"/><Relationship Id="rId178" Type="http://schemas.openxmlformats.org/officeDocument/2006/relationships/customXml" Target="../ink/ink1141.xml"/><Relationship Id="rId61" Type="http://schemas.openxmlformats.org/officeDocument/2006/relationships/image" Target="../media/image300.png"/><Relationship Id="rId82" Type="http://schemas.openxmlformats.org/officeDocument/2006/relationships/customXml" Target="../ink/ink1093.xml"/><Relationship Id="rId152" Type="http://schemas.openxmlformats.org/officeDocument/2006/relationships/customXml" Target="../ink/ink1128.xml"/><Relationship Id="rId173" Type="http://schemas.openxmlformats.org/officeDocument/2006/relationships/image" Target="../media/image86.png"/><Relationship Id="rId194" Type="http://schemas.openxmlformats.org/officeDocument/2006/relationships/customXml" Target="../ink/ink114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15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164.xml"/><Relationship Id="rId240" Type="http://schemas.openxmlformats.org/officeDocument/2006/relationships/customXml" Target="../ink/ink117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185.xml"/><Relationship Id="rId287" Type="http://schemas.openxmlformats.org/officeDocument/2006/relationships/image" Target="../media/image91.png"/><Relationship Id="rId14" Type="http://schemas.openxmlformats.org/officeDocument/2006/relationships/customXml" Target="../ink/ink1059.xml"/><Relationship Id="rId30" Type="http://schemas.openxmlformats.org/officeDocument/2006/relationships/customXml" Target="../ink/ink1067.xml"/><Relationship Id="rId35" Type="http://schemas.openxmlformats.org/officeDocument/2006/relationships/image" Target="../media/image170.png"/><Relationship Id="rId56" Type="http://schemas.openxmlformats.org/officeDocument/2006/relationships/customXml" Target="../ink/ink1080.xml"/><Relationship Id="rId77" Type="http://schemas.openxmlformats.org/officeDocument/2006/relationships/image" Target="../media/image380.png"/><Relationship Id="rId100" Type="http://schemas.openxmlformats.org/officeDocument/2006/relationships/customXml" Target="../ink/ink1102.xml"/><Relationship Id="rId105" Type="http://schemas.openxmlformats.org/officeDocument/2006/relationships/image" Target="../media/image52.png"/><Relationship Id="rId126" Type="http://schemas.openxmlformats.org/officeDocument/2006/relationships/customXml" Target="../ink/ink1115.xml"/><Relationship Id="rId147" Type="http://schemas.openxmlformats.org/officeDocument/2006/relationships/image" Target="../media/image211.png"/><Relationship Id="rId168" Type="http://schemas.openxmlformats.org/officeDocument/2006/relationships/customXml" Target="../ink/ink1136.xml"/><Relationship Id="rId282" Type="http://schemas.openxmlformats.org/officeDocument/2006/relationships/customXml" Target="../ink/ink1193.xml"/><Relationship Id="rId8" Type="http://schemas.openxmlformats.org/officeDocument/2006/relationships/customXml" Target="../ink/ink1056.xml"/><Relationship Id="rId51" Type="http://schemas.openxmlformats.org/officeDocument/2006/relationships/image" Target="../media/image250.png"/><Relationship Id="rId72" Type="http://schemas.openxmlformats.org/officeDocument/2006/relationships/customXml" Target="../ink/ink1088.xml"/><Relationship Id="rId93" Type="http://schemas.openxmlformats.org/officeDocument/2006/relationships/image" Target="../media/image46.png"/><Relationship Id="rId98" Type="http://schemas.openxmlformats.org/officeDocument/2006/relationships/customXml" Target="../ink/ink1101.xml"/><Relationship Id="rId121" Type="http://schemas.openxmlformats.org/officeDocument/2006/relationships/image" Target="../media/image60.png"/><Relationship Id="rId142" Type="http://schemas.openxmlformats.org/officeDocument/2006/relationships/customXml" Target="../ink/ink1123.xml"/><Relationship Id="rId163" Type="http://schemas.openxmlformats.org/officeDocument/2006/relationships/image" Target="../media/image81.png"/><Relationship Id="rId184" Type="http://schemas.openxmlformats.org/officeDocument/2006/relationships/customXml" Target="../ink/ink114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159.xml"/><Relationship Id="rId230" Type="http://schemas.openxmlformats.org/officeDocument/2006/relationships/customXml" Target="../ink/ink116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18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075.xml"/><Relationship Id="rId67" Type="http://schemas.openxmlformats.org/officeDocument/2006/relationships/image" Target="../media/image330.png"/><Relationship Id="rId116" Type="http://schemas.openxmlformats.org/officeDocument/2006/relationships/customXml" Target="../ink/ink1110.xml"/><Relationship Id="rId137" Type="http://schemas.openxmlformats.org/officeDocument/2006/relationships/image" Target="../media/image68.png"/><Relationship Id="rId158" Type="http://schemas.openxmlformats.org/officeDocument/2006/relationships/customXml" Target="../ink/ink1131.xml"/><Relationship Id="rId272" Type="http://schemas.openxmlformats.org/officeDocument/2006/relationships/customXml" Target="../ink/ink1188.xml"/><Relationship Id="rId20" Type="http://schemas.openxmlformats.org/officeDocument/2006/relationships/customXml" Target="../ink/ink1062.xml"/><Relationship Id="rId41" Type="http://schemas.openxmlformats.org/officeDocument/2006/relationships/image" Target="../media/image200.png"/><Relationship Id="rId62" Type="http://schemas.openxmlformats.org/officeDocument/2006/relationships/customXml" Target="../ink/ink1083.xml"/><Relationship Id="rId83" Type="http://schemas.openxmlformats.org/officeDocument/2006/relationships/image" Target="../media/image411.png"/><Relationship Id="rId88" Type="http://schemas.openxmlformats.org/officeDocument/2006/relationships/customXml" Target="../ink/ink1096.xml"/><Relationship Id="rId111" Type="http://schemas.openxmlformats.org/officeDocument/2006/relationships/image" Target="../media/image55.png"/><Relationship Id="rId132" Type="http://schemas.openxmlformats.org/officeDocument/2006/relationships/customXml" Target="../ink/ink1118.xml"/><Relationship Id="rId153" Type="http://schemas.openxmlformats.org/officeDocument/2006/relationships/image" Target="../media/image76.png"/><Relationship Id="rId174" Type="http://schemas.openxmlformats.org/officeDocument/2006/relationships/customXml" Target="../ink/ink113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147.xml"/><Relationship Id="rId204" Type="http://schemas.openxmlformats.org/officeDocument/2006/relationships/customXml" Target="../ink/ink1154.xml"/><Relationship Id="rId220" Type="http://schemas.openxmlformats.org/officeDocument/2006/relationships/customXml" Target="../ink/ink116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175.xml"/><Relationship Id="rId267" Type="http://schemas.openxmlformats.org/officeDocument/2006/relationships/image" Target="../media/image61.png"/><Relationship Id="rId288" Type="http://schemas.openxmlformats.org/officeDocument/2006/relationships/customXml" Target="../ink/ink1196.xml"/><Relationship Id="rId15" Type="http://schemas.openxmlformats.org/officeDocument/2006/relationships/image" Target="../media/image710.png"/><Relationship Id="rId36" Type="http://schemas.openxmlformats.org/officeDocument/2006/relationships/customXml" Target="../ink/ink1070.xml"/><Relationship Id="rId57" Type="http://schemas.openxmlformats.org/officeDocument/2006/relationships/image" Target="../media/image280.png"/><Relationship Id="rId106" Type="http://schemas.openxmlformats.org/officeDocument/2006/relationships/customXml" Target="../ink/ink1105.xml"/><Relationship Id="rId127" Type="http://schemas.openxmlformats.org/officeDocument/2006/relationships/image" Target="../media/image63.png"/><Relationship Id="rId262" Type="http://schemas.openxmlformats.org/officeDocument/2006/relationships/customXml" Target="../ink/ink1183.xml"/><Relationship Id="rId283" Type="http://schemas.openxmlformats.org/officeDocument/2006/relationships/image" Target="../media/image69.png"/><Relationship Id="rId10" Type="http://schemas.openxmlformats.org/officeDocument/2006/relationships/customXml" Target="../ink/ink1057.xml"/><Relationship Id="rId31" Type="http://schemas.openxmlformats.org/officeDocument/2006/relationships/image" Target="../media/image150.png"/><Relationship Id="rId52" Type="http://schemas.openxmlformats.org/officeDocument/2006/relationships/customXml" Target="../ink/ink1078.xml"/><Relationship Id="rId73" Type="http://schemas.openxmlformats.org/officeDocument/2006/relationships/image" Target="../media/image360.png"/><Relationship Id="rId78" Type="http://schemas.openxmlformats.org/officeDocument/2006/relationships/customXml" Target="../ink/ink1091.xml"/><Relationship Id="rId94" Type="http://schemas.openxmlformats.org/officeDocument/2006/relationships/customXml" Target="../ink/ink10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13.xml"/><Relationship Id="rId143" Type="http://schemas.openxmlformats.org/officeDocument/2006/relationships/image" Target="../media/image71.png"/><Relationship Id="rId148" Type="http://schemas.openxmlformats.org/officeDocument/2006/relationships/customXml" Target="../ink/ink1126.xml"/><Relationship Id="rId164" Type="http://schemas.openxmlformats.org/officeDocument/2006/relationships/customXml" Target="../ink/ink113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054.xml"/><Relationship Id="rId9" Type="http://schemas.openxmlformats.org/officeDocument/2006/relationships/image" Target="../media/image410.png"/><Relationship Id="rId180" Type="http://schemas.openxmlformats.org/officeDocument/2006/relationships/customXml" Target="../ink/ink1142.xml"/><Relationship Id="rId210" Type="http://schemas.openxmlformats.org/officeDocument/2006/relationships/customXml" Target="../ink/ink1157.xml"/><Relationship Id="rId215" Type="http://schemas.openxmlformats.org/officeDocument/2006/relationships/image" Target="../media/image350.png"/><Relationship Id="rId236" Type="http://schemas.openxmlformats.org/officeDocument/2006/relationships/customXml" Target="../ink/ink1170.xml"/><Relationship Id="rId257" Type="http://schemas.openxmlformats.org/officeDocument/2006/relationships/image" Target="../media/image56.png"/><Relationship Id="rId278" Type="http://schemas.openxmlformats.org/officeDocument/2006/relationships/customXml" Target="../ink/ink1191.xml"/><Relationship Id="rId26" Type="http://schemas.openxmlformats.org/officeDocument/2006/relationships/customXml" Target="../ink/ink1065.xml"/><Relationship Id="rId231" Type="http://schemas.openxmlformats.org/officeDocument/2006/relationships/image" Target="../media/image430.png"/><Relationship Id="rId252" Type="http://schemas.openxmlformats.org/officeDocument/2006/relationships/customXml" Target="../ink/ink117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086.xml"/><Relationship Id="rId89" Type="http://schemas.openxmlformats.org/officeDocument/2006/relationships/image" Target="../media/image440.png"/><Relationship Id="rId112" Type="http://schemas.openxmlformats.org/officeDocument/2006/relationships/customXml" Target="../ink/ink1108.xml"/><Relationship Id="rId133" Type="http://schemas.openxmlformats.org/officeDocument/2006/relationships/image" Target="../media/image66.png"/><Relationship Id="rId154" Type="http://schemas.openxmlformats.org/officeDocument/2006/relationships/customXml" Target="../ink/ink1129.xml"/><Relationship Id="rId175" Type="http://schemas.openxmlformats.org/officeDocument/2006/relationships/image" Target="../media/image87.png"/><Relationship Id="rId196" Type="http://schemas.openxmlformats.org/officeDocument/2006/relationships/customXml" Target="../ink/ink1150.xml"/><Relationship Id="rId200" Type="http://schemas.openxmlformats.org/officeDocument/2006/relationships/customXml" Target="../ink/ink1152.xml"/><Relationship Id="rId16" Type="http://schemas.openxmlformats.org/officeDocument/2006/relationships/customXml" Target="../ink/ink1060.xml"/><Relationship Id="rId221" Type="http://schemas.openxmlformats.org/officeDocument/2006/relationships/image" Target="../media/image380.png"/><Relationship Id="rId242" Type="http://schemas.openxmlformats.org/officeDocument/2006/relationships/customXml" Target="../ink/ink1173.xml"/><Relationship Id="rId263" Type="http://schemas.openxmlformats.org/officeDocument/2006/relationships/image" Target="../media/image59.png"/><Relationship Id="rId284" Type="http://schemas.openxmlformats.org/officeDocument/2006/relationships/customXml" Target="../ink/ink1194.xml"/><Relationship Id="rId37" Type="http://schemas.openxmlformats.org/officeDocument/2006/relationships/image" Target="../media/image180.png"/><Relationship Id="rId58" Type="http://schemas.openxmlformats.org/officeDocument/2006/relationships/customXml" Target="../ink/ink1081.xml"/><Relationship Id="rId79" Type="http://schemas.openxmlformats.org/officeDocument/2006/relationships/image" Target="../media/image390.png"/><Relationship Id="rId102" Type="http://schemas.openxmlformats.org/officeDocument/2006/relationships/customXml" Target="../ink/ink1103.xml"/><Relationship Id="rId123" Type="http://schemas.openxmlformats.org/officeDocument/2006/relationships/image" Target="../media/image61.png"/><Relationship Id="rId144" Type="http://schemas.openxmlformats.org/officeDocument/2006/relationships/customXml" Target="../ink/ink1124.xml"/><Relationship Id="rId90" Type="http://schemas.openxmlformats.org/officeDocument/2006/relationships/customXml" Target="../ink/ink1097.xml"/><Relationship Id="rId165" Type="http://schemas.openxmlformats.org/officeDocument/2006/relationships/image" Target="../media/image82.png"/><Relationship Id="rId186" Type="http://schemas.openxmlformats.org/officeDocument/2006/relationships/customXml" Target="../ink/ink1145.xml"/><Relationship Id="rId211" Type="http://schemas.openxmlformats.org/officeDocument/2006/relationships/image" Target="../media/image330.png"/><Relationship Id="rId232" Type="http://schemas.openxmlformats.org/officeDocument/2006/relationships/customXml" Target="../ink/ink1168.xml"/><Relationship Id="rId253" Type="http://schemas.openxmlformats.org/officeDocument/2006/relationships/image" Target="../media/image54.png"/><Relationship Id="rId274" Type="http://schemas.openxmlformats.org/officeDocument/2006/relationships/customXml" Target="../ink/ink1189.xml"/><Relationship Id="rId27" Type="http://schemas.openxmlformats.org/officeDocument/2006/relationships/image" Target="../media/image130.png"/><Relationship Id="rId48" Type="http://schemas.openxmlformats.org/officeDocument/2006/relationships/customXml" Target="../ink/ink107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9.xml"/><Relationship Id="rId80" Type="http://schemas.openxmlformats.org/officeDocument/2006/relationships/customXml" Target="../ink/ink1092.xml"/><Relationship Id="rId155" Type="http://schemas.openxmlformats.org/officeDocument/2006/relationships/image" Target="../media/image77.png"/><Relationship Id="rId176" Type="http://schemas.openxmlformats.org/officeDocument/2006/relationships/customXml" Target="../ink/ink114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163.xml"/><Relationship Id="rId243" Type="http://schemas.openxmlformats.org/officeDocument/2006/relationships/image" Target="../media/image49.png"/><Relationship Id="rId264" Type="http://schemas.openxmlformats.org/officeDocument/2006/relationships/customXml" Target="../ink/ink118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07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114.xml"/><Relationship Id="rId70" Type="http://schemas.openxmlformats.org/officeDocument/2006/relationships/customXml" Target="../ink/ink108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13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8.xml"/><Relationship Id="rId233" Type="http://schemas.openxmlformats.org/officeDocument/2006/relationships/image" Target="../media/image440.png"/><Relationship Id="rId254" Type="http://schemas.openxmlformats.org/officeDocument/2006/relationships/customXml" Target="../ink/ink1179.xml"/><Relationship Id="rId28" Type="http://schemas.openxmlformats.org/officeDocument/2006/relationships/customXml" Target="../ink/ink1066.xml"/><Relationship Id="rId49" Type="http://schemas.openxmlformats.org/officeDocument/2006/relationships/image" Target="../media/image240.png"/><Relationship Id="rId114" Type="http://schemas.openxmlformats.org/officeDocument/2006/relationships/customXml" Target="../ink/ink1109.xml"/><Relationship Id="rId275" Type="http://schemas.openxmlformats.org/officeDocument/2006/relationships/image" Target="../media/image65.png"/><Relationship Id="rId60" Type="http://schemas.openxmlformats.org/officeDocument/2006/relationships/customXml" Target="../ink/ink108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130.xml"/><Relationship Id="rId177" Type="http://schemas.openxmlformats.org/officeDocument/2006/relationships/image" Target="../media/image88.png"/><Relationship Id="rId198" Type="http://schemas.openxmlformats.org/officeDocument/2006/relationships/customXml" Target="../ink/ink1151.xml"/><Relationship Id="rId202" Type="http://schemas.openxmlformats.org/officeDocument/2006/relationships/customXml" Target="../ink/ink1153.xml"/><Relationship Id="rId223" Type="http://schemas.openxmlformats.org/officeDocument/2006/relationships/image" Target="../media/image390.png"/><Relationship Id="rId244" Type="http://schemas.openxmlformats.org/officeDocument/2006/relationships/customXml" Target="../ink/ink1174.xml"/><Relationship Id="rId18" Type="http://schemas.openxmlformats.org/officeDocument/2006/relationships/customXml" Target="../ink/ink106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19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217.xml"/><Relationship Id="rId63" Type="http://schemas.openxmlformats.org/officeDocument/2006/relationships/image" Target="../media/image311.png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59" Type="http://schemas.openxmlformats.org/officeDocument/2006/relationships/image" Target="../media/image79.png"/><Relationship Id="rId170" Type="http://schemas.openxmlformats.org/officeDocument/2006/relationships/customXml" Target="../ink/ink128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30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33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212.xml"/><Relationship Id="rId53" Type="http://schemas.openxmlformats.org/officeDocument/2006/relationships/image" Target="../media/image260.png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76.xml"/><Relationship Id="rId181" Type="http://schemas.openxmlformats.org/officeDocument/2006/relationships/image" Target="../media/image180.png"/><Relationship Id="rId216" Type="http://schemas.openxmlformats.org/officeDocument/2006/relationships/customXml" Target="../ink/ink1304.xml"/><Relationship Id="rId237" Type="http://schemas.openxmlformats.org/officeDocument/2006/relationships/image" Target="../media/image46.png"/><Relationship Id="rId258" Type="http://schemas.openxmlformats.org/officeDocument/2006/relationships/customXml" Target="../ink/ink1325.xml"/><Relationship Id="rId279" Type="http://schemas.openxmlformats.org/officeDocument/2006/relationships/image" Target="../media/image67.png"/><Relationship Id="rId22" Type="http://schemas.openxmlformats.org/officeDocument/2006/relationships/customXml" Target="../ink/ink1207.xml"/><Relationship Id="rId43" Type="http://schemas.openxmlformats.org/officeDocument/2006/relationships/image" Target="../media/image210.png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271.xml"/><Relationship Id="rId171" Type="http://schemas.openxmlformats.org/officeDocument/2006/relationships/image" Target="../media/image85.png"/><Relationship Id="rId192" Type="http://schemas.openxmlformats.org/officeDocument/2006/relationships/customXml" Target="../ink/ink1292.xml"/><Relationship Id="rId206" Type="http://schemas.openxmlformats.org/officeDocument/2006/relationships/customXml" Target="../ink/ink1299.xml"/><Relationship Id="rId227" Type="http://schemas.openxmlformats.org/officeDocument/2006/relationships/image" Target="../media/image411.png"/><Relationship Id="rId248" Type="http://schemas.openxmlformats.org/officeDocument/2006/relationships/customXml" Target="../ink/ink1320.xml"/><Relationship Id="rId269" Type="http://schemas.openxmlformats.org/officeDocument/2006/relationships/image" Target="../media/image62.png"/><Relationship Id="rId12" Type="http://schemas.openxmlformats.org/officeDocument/2006/relationships/customXml" Target="../ink/ink1202.xml"/><Relationship Id="rId33" Type="http://schemas.openxmlformats.org/officeDocument/2006/relationships/image" Target="../media/image160.png"/><Relationship Id="rId108" Type="http://schemas.openxmlformats.org/officeDocument/2006/relationships/customXml" Target="../ink/ink1250.xml"/><Relationship Id="rId129" Type="http://schemas.openxmlformats.org/officeDocument/2006/relationships/image" Target="../media/image64.png"/><Relationship Id="rId280" Type="http://schemas.openxmlformats.org/officeDocument/2006/relationships/customXml" Target="../ink/ink1336.xml"/><Relationship Id="rId54" Type="http://schemas.openxmlformats.org/officeDocument/2006/relationships/customXml" Target="../ink/ink1223.xml"/><Relationship Id="rId75" Type="http://schemas.openxmlformats.org/officeDocument/2006/relationships/image" Target="../media/image370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80.png"/><Relationship Id="rId182" Type="http://schemas.openxmlformats.org/officeDocument/2006/relationships/customXml" Target="../ink/ink1287.xml"/><Relationship Id="rId217" Type="http://schemas.openxmlformats.org/officeDocument/2006/relationships/image" Target="../media/image89.png"/><Relationship Id="rId6" Type="http://schemas.openxmlformats.org/officeDocument/2006/relationships/customXml" Target="../ink/ink1199.xml"/><Relationship Id="rId238" Type="http://schemas.openxmlformats.org/officeDocument/2006/relationships/customXml" Target="../ink/ink131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331.xml"/><Relationship Id="rId44" Type="http://schemas.openxmlformats.org/officeDocument/2006/relationships/customXml" Target="../ink/ink1218.xml"/><Relationship Id="rId65" Type="http://schemas.openxmlformats.org/officeDocument/2006/relationships/image" Target="../media/image320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51" Type="http://schemas.openxmlformats.org/officeDocument/2006/relationships/image" Target="../media/image75.png"/><Relationship Id="rId172" Type="http://schemas.openxmlformats.org/officeDocument/2006/relationships/customXml" Target="../ink/ink128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31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326.xml"/><Relationship Id="rId281" Type="http://schemas.openxmlformats.org/officeDocument/2006/relationships/image" Target="../media/image68.png"/><Relationship Id="rId34" Type="http://schemas.openxmlformats.org/officeDocument/2006/relationships/customXml" Target="../ink/ink1213.xml"/><Relationship Id="rId50" Type="http://schemas.openxmlformats.org/officeDocument/2006/relationships/customXml" Target="../ink/ink1221.xml"/><Relationship Id="rId55" Type="http://schemas.openxmlformats.org/officeDocument/2006/relationships/image" Target="../media/image270.png"/><Relationship Id="rId76" Type="http://schemas.openxmlformats.org/officeDocument/2006/relationships/customXml" Target="../ink/ink1234.xml"/><Relationship Id="rId97" Type="http://schemas.openxmlformats.org/officeDocument/2006/relationships/image" Target="../media/image48.png"/><Relationship Id="rId104" Type="http://schemas.openxmlformats.org/officeDocument/2006/relationships/customXml" Target="../ink/ink1248.xml"/><Relationship Id="rId120" Type="http://schemas.openxmlformats.org/officeDocument/2006/relationships/customXml" Target="../ink/ink125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269.xml"/><Relationship Id="rId167" Type="http://schemas.openxmlformats.org/officeDocument/2006/relationships/image" Target="../media/image83.png"/><Relationship Id="rId188" Type="http://schemas.openxmlformats.org/officeDocument/2006/relationships/customXml" Target="../ink/ink129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242.xml"/><Relationship Id="rId162" Type="http://schemas.openxmlformats.org/officeDocument/2006/relationships/customXml" Target="../ink/ink127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305.xml"/><Relationship Id="rId234" Type="http://schemas.openxmlformats.org/officeDocument/2006/relationships/customXml" Target="../ink/ink1313.xml"/><Relationship Id="rId239" Type="http://schemas.openxmlformats.org/officeDocument/2006/relationships/image" Target="../media/image47.png"/><Relationship Id="rId2" Type="http://schemas.openxmlformats.org/officeDocument/2006/relationships/customXml" Target="../ink/ink1197.xml"/><Relationship Id="rId29" Type="http://schemas.openxmlformats.org/officeDocument/2006/relationships/image" Target="../media/image140.png"/><Relationship Id="rId250" Type="http://schemas.openxmlformats.org/officeDocument/2006/relationships/customXml" Target="../ink/ink132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334.xml"/><Relationship Id="rId24" Type="http://schemas.openxmlformats.org/officeDocument/2006/relationships/customXml" Target="../ink/ink1208.xml"/><Relationship Id="rId40" Type="http://schemas.openxmlformats.org/officeDocument/2006/relationships/customXml" Target="../ink/ink1216.xml"/><Relationship Id="rId45" Type="http://schemas.openxmlformats.org/officeDocument/2006/relationships/image" Target="../media/image220.png"/><Relationship Id="rId66" Type="http://schemas.openxmlformats.org/officeDocument/2006/relationships/customXml" Target="../ink/ink1229.xml"/><Relationship Id="rId87" Type="http://schemas.openxmlformats.org/officeDocument/2006/relationships/image" Target="../media/image430.png"/><Relationship Id="rId110" Type="http://schemas.openxmlformats.org/officeDocument/2006/relationships/customXml" Target="../ink/ink125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264.xml"/><Relationship Id="rId157" Type="http://schemas.openxmlformats.org/officeDocument/2006/relationships/image" Target="../media/image78.png"/><Relationship Id="rId178" Type="http://schemas.openxmlformats.org/officeDocument/2006/relationships/customXml" Target="../ink/ink1285.xml"/><Relationship Id="rId61" Type="http://schemas.openxmlformats.org/officeDocument/2006/relationships/image" Target="../media/image300.png"/><Relationship Id="rId82" Type="http://schemas.openxmlformats.org/officeDocument/2006/relationships/customXml" Target="../ink/ink1237.xml"/><Relationship Id="rId152" Type="http://schemas.openxmlformats.org/officeDocument/2006/relationships/customXml" Target="../ink/ink1272.xml"/><Relationship Id="rId173" Type="http://schemas.openxmlformats.org/officeDocument/2006/relationships/image" Target="../media/image86.png"/><Relationship Id="rId194" Type="http://schemas.openxmlformats.org/officeDocument/2006/relationships/customXml" Target="../ink/ink129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30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308.xml"/><Relationship Id="rId240" Type="http://schemas.openxmlformats.org/officeDocument/2006/relationships/customXml" Target="../ink/ink131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329.xml"/><Relationship Id="rId287" Type="http://schemas.openxmlformats.org/officeDocument/2006/relationships/image" Target="../media/image91.png"/><Relationship Id="rId14" Type="http://schemas.openxmlformats.org/officeDocument/2006/relationships/customXml" Target="../ink/ink1203.xml"/><Relationship Id="rId30" Type="http://schemas.openxmlformats.org/officeDocument/2006/relationships/customXml" Target="../ink/ink1211.xml"/><Relationship Id="rId35" Type="http://schemas.openxmlformats.org/officeDocument/2006/relationships/image" Target="../media/image170.png"/><Relationship Id="rId56" Type="http://schemas.openxmlformats.org/officeDocument/2006/relationships/customXml" Target="../ink/ink1224.xml"/><Relationship Id="rId77" Type="http://schemas.openxmlformats.org/officeDocument/2006/relationships/image" Target="../media/image380.png"/><Relationship Id="rId100" Type="http://schemas.openxmlformats.org/officeDocument/2006/relationships/customXml" Target="../ink/ink1246.xml"/><Relationship Id="rId105" Type="http://schemas.openxmlformats.org/officeDocument/2006/relationships/image" Target="../media/image52.png"/><Relationship Id="rId126" Type="http://schemas.openxmlformats.org/officeDocument/2006/relationships/customXml" Target="../ink/ink1259.xml"/><Relationship Id="rId147" Type="http://schemas.openxmlformats.org/officeDocument/2006/relationships/image" Target="../media/image211.png"/><Relationship Id="rId168" Type="http://schemas.openxmlformats.org/officeDocument/2006/relationships/customXml" Target="../ink/ink1280.xml"/><Relationship Id="rId282" Type="http://schemas.openxmlformats.org/officeDocument/2006/relationships/customXml" Target="../ink/ink1337.xml"/><Relationship Id="rId8" Type="http://schemas.openxmlformats.org/officeDocument/2006/relationships/customXml" Target="../ink/ink1200.xml"/><Relationship Id="rId51" Type="http://schemas.openxmlformats.org/officeDocument/2006/relationships/image" Target="../media/image250.png"/><Relationship Id="rId72" Type="http://schemas.openxmlformats.org/officeDocument/2006/relationships/customXml" Target="../ink/ink1232.xml"/><Relationship Id="rId93" Type="http://schemas.openxmlformats.org/officeDocument/2006/relationships/image" Target="../media/image46.png"/><Relationship Id="rId98" Type="http://schemas.openxmlformats.org/officeDocument/2006/relationships/customXml" Target="../ink/ink1245.xml"/><Relationship Id="rId121" Type="http://schemas.openxmlformats.org/officeDocument/2006/relationships/image" Target="../media/image60.png"/><Relationship Id="rId142" Type="http://schemas.openxmlformats.org/officeDocument/2006/relationships/customXml" Target="../ink/ink1267.xml"/><Relationship Id="rId163" Type="http://schemas.openxmlformats.org/officeDocument/2006/relationships/image" Target="../media/image81.png"/><Relationship Id="rId184" Type="http://schemas.openxmlformats.org/officeDocument/2006/relationships/customXml" Target="../ink/ink128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303.xml"/><Relationship Id="rId230" Type="http://schemas.openxmlformats.org/officeDocument/2006/relationships/customXml" Target="../ink/ink131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32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219.xml"/><Relationship Id="rId67" Type="http://schemas.openxmlformats.org/officeDocument/2006/relationships/image" Target="../media/image330.png"/><Relationship Id="rId116" Type="http://schemas.openxmlformats.org/officeDocument/2006/relationships/customXml" Target="../ink/ink1254.xml"/><Relationship Id="rId137" Type="http://schemas.openxmlformats.org/officeDocument/2006/relationships/image" Target="../media/image68.png"/><Relationship Id="rId158" Type="http://schemas.openxmlformats.org/officeDocument/2006/relationships/customXml" Target="../ink/ink1275.xml"/><Relationship Id="rId272" Type="http://schemas.openxmlformats.org/officeDocument/2006/relationships/customXml" Target="../ink/ink1332.xml"/><Relationship Id="rId20" Type="http://schemas.openxmlformats.org/officeDocument/2006/relationships/customXml" Target="../ink/ink1206.xml"/><Relationship Id="rId41" Type="http://schemas.openxmlformats.org/officeDocument/2006/relationships/image" Target="../media/image200.png"/><Relationship Id="rId62" Type="http://schemas.openxmlformats.org/officeDocument/2006/relationships/customXml" Target="../ink/ink1227.xml"/><Relationship Id="rId83" Type="http://schemas.openxmlformats.org/officeDocument/2006/relationships/image" Target="../media/image411.png"/><Relationship Id="rId88" Type="http://schemas.openxmlformats.org/officeDocument/2006/relationships/customXml" Target="../ink/ink1240.xml"/><Relationship Id="rId111" Type="http://schemas.openxmlformats.org/officeDocument/2006/relationships/image" Target="../media/image55.png"/><Relationship Id="rId132" Type="http://schemas.openxmlformats.org/officeDocument/2006/relationships/customXml" Target="../ink/ink1262.xml"/><Relationship Id="rId153" Type="http://schemas.openxmlformats.org/officeDocument/2006/relationships/image" Target="../media/image76.png"/><Relationship Id="rId174" Type="http://schemas.openxmlformats.org/officeDocument/2006/relationships/customXml" Target="../ink/ink128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291.xml"/><Relationship Id="rId204" Type="http://schemas.openxmlformats.org/officeDocument/2006/relationships/customXml" Target="../ink/ink1298.xml"/><Relationship Id="rId220" Type="http://schemas.openxmlformats.org/officeDocument/2006/relationships/customXml" Target="../ink/ink130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319.xml"/><Relationship Id="rId267" Type="http://schemas.openxmlformats.org/officeDocument/2006/relationships/image" Target="../media/image61.png"/><Relationship Id="rId288" Type="http://schemas.openxmlformats.org/officeDocument/2006/relationships/customXml" Target="../ink/ink1340.xml"/><Relationship Id="rId15" Type="http://schemas.openxmlformats.org/officeDocument/2006/relationships/image" Target="../media/image710.png"/><Relationship Id="rId36" Type="http://schemas.openxmlformats.org/officeDocument/2006/relationships/customXml" Target="../ink/ink1214.xml"/><Relationship Id="rId57" Type="http://schemas.openxmlformats.org/officeDocument/2006/relationships/image" Target="../media/image280.png"/><Relationship Id="rId106" Type="http://schemas.openxmlformats.org/officeDocument/2006/relationships/customXml" Target="../ink/ink1249.xml"/><Relationship Id="rId127" Type="http://schemas.openxmlformats.org/officeDocument/2006/relationships/image" Target="../media/image63.png"/><Relationship Id="rId262" Type="http://schemas.openxmlformats.org/officeDocument/2006/relationships/customXml" Target="../ink/ink1327.xml"/><Relationship Id="rId283" Type="http://schemas.openxmlformats.org/officeDocument/2006/relationships/image" Target="../media/image69.png"/><Relationship Id="rId10" Type="http://schemas.openxmlformats.org/officeDocument/2006/relationships/customXml" Target="../ink/ink1201.xml"/><Relationship Id="rId31" Type="http://schemas.openxmlformats.org/officeDocument/2006/relationships/image" Target="../media/image150.png"/><Relationship Id="rId52" Type="http://schemas.openxmlformats.org/officeDocument/2006/relationships/customXml" Target="../ink/ink1222.xml"/><Relationship Id="rId73" Type="http://schemas.openxmlformats.org/officeDocument/2006/relationships/image" Target="../media/image360.png"/><Relationship Id="rId78" Type="http://schemas.openxmlformats.org/officeDocument/2006/relationships/customXml" Target="../ink/ink1235.xml"/><Relationship Id="rId94" Type="http://schemas.openxmlformats.org/officeDocument/2006/relationships/customXml" Target="../ink/ink12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57.xml"/><Relationship Id="rId143" Type="http://schemas.openxmlformats.org/officeDocument/2006/relationships/image" Target="../media/image71.png"/><Relationship Id="rId148" Type="http://schemas.openxmlformats.org/officeDocument/2006/relationships/customXml" Target="../ink/ink1270.xml"/><Relationship Id="rId164" Type="http://schemas.openxmlformats.org/officeDocument/2006/relationships/customXml" Target="../ink/ink127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198.xml"/><Relationship Id="rId9" Type="http://schemas.openxmlformats.org/officeDocument/2006/relationships/image" Target="../media/image410.png"/><Relationship Id="rId180" Type="http://schemas.openxmlformats.org/officeDocument/2006/relationships/customXml" Target="../ink/ink1286.xml"/><Relationship Id="rId210" Type="http://schemas.openxmlformats.org/officeDocument/2006/relationships/customXml" Target="../ink/ink1301.xml"/><Relationship Id="rId215" Type="http://schemas.openxmlformats.org/officeDocument/2006/relationships/image" Target="../media/image350.png"/><Relationship Id="rId236" Type="http://schemas.openxmlformats.org/officeDocument/2006/relationships/customXml" Target="../ink/ink1314.xml"/><Relationship Id="rId257" Type="http://schemas.openxmlformats.org/officeDocument/2006/relationships/image" Target="../media/image56.png"/><Relationship Id="rId278" Type="http://schemas.openxmlformats.org/officeDocument/2006/relationships/customXml" Target="../ink/ink1335.xml"/><Relationship Id="rId26" Type="http://schemas.openxmlformats.org/officeDocument/2006/relationships/customXml" Target="../ink/ink1209.xml"/><Relationship Id="rId231" Type="http://schemas.openxmlformats.org/officeDocument/2006/relationships/image" Target="../media/image430.png"/><Relationship Id="rId252" Type="http://schemas.openxmlformats.org/officeDocument/2006/relationships/customXml" Target="../ink/ink132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230.xml"/><Relationship Id="rId89" Type="http://schemas.openxmlformats.org/officeDocument/2006/relationships/image" Target="../media/image440.png"/><Relationship Id="rId112" Type="http://schemas.openxmlformats.org/officeDocument/2006/relationships/customXml" Target="../ink/ink1252.xml"/><Relationship Id="rId133" Type="http://schemas.openxmlformats.org/officeDocument/2006/relationships/image" Target="../media/image66.png"/><Relationship Id="rId154" Type="http://schemas.openxmlformats.org/officeDocument/2006/relationships/customXml" Target="../ink/ink1273.xml"/><Relationship Id="rId175" Type="http://schemas.openxmlformats.org/officeDocument/2006/relationships/image" Target="../media/image87.png"/><Relationship Id="rId196" Type="http://schemas.openxmlformats.org/officeDocument/2006/relationships/customXml" Target="../ink/ink1294.xml"/><Relationship Id="rId200" Type="http://schemas.openxmlformats.org/officeDocument/2006/relationships/customXml" Target="../ink/ink1296.xml"/><Relationship Id="rId16" Type="http://schemas.openxmlformats.org/officeDocument/2006/relationships/customXml" Target="../ink/ink1204.xml"/><Relationship Id="rId221" Type="http://schemas.openxmlformats.org/officeDocument/2006/relationships/image" Target="../media/image380.png"/><Relationship Id="rId242" Type="http://schemas.openxmlformats.org/officeDocument/2006/relationships/customXml" Target="../ink/ink1317.xml"/><Relationship Id="rId263" Type="http://schemas.openxmlformats.org/officeDocument/2006/relationships/image" Target="../media/image59.png"/><Relationship Id="rId284" Type="http://schemas.openxmlformats.org/officeDocument/2006/relationships/customXml" Target="../ink/ink1338.xml"/><Relationship Id="rId37" Type="http://schemas.openxmlformats.org/officeDocument/2006/relationships/image" Target="../media/image180.png"/><Relationship Id="rId58" Type="http://schemas.openxmlformats.org/officeDocument/2006/relationships/customXml" Target="../ink/ink1225.xml"/><Relationship Id="rId79" Type="http://schemas.openxmlformats.org/officeDocument/2006/relationships/image" Target="../media/image390.png"/><Relationship Id="rId102" Type="http://schemas.openxmlformats.org/officeDocument/2006/relationships/customXml" Target="../ink/ink1247.xml"/><Relationship Id="rId123" Type="http://schemas.openxmlformats.org/officeDocument/2006/relationships/image" Target="../media/image61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82.png"/><Relationship Id="rId186" Type="http://schemas.openxmlformats.org/officeDocument/2006/relationships/customXml" Target="../ink/ink1289.xml"/><Relationship Id="rId211" Type="http://schemas.openxmlformats.org/officeDocument/2006/relationships/image" Target="../media/image330.png"/><Relationship Id="rId232" Type="http://schemas.openxmlformats.org/officeDocument/2006/relationships/customXml" Target="../ink/ink1312.xml"/><Relationship Id="rId253" Type="http://schemas.openxmlformats.org/officeDocument/2006/relationships/image" Target="../media/image54.png"/><Relationship Id="rId274" Type="http://schemas.openxmlformats.org/officeDocument/2006/relationships/customXml" Target="../ink/ink1333.xml"/><Relationship Id="rId27" Type="http://schemas.openxmlformats.org/officeDocument/2006/relationships/image" Target="../media/image130.png"/><Relationship Id="rId48" Type="http://schemas.openxmlformats.org/officeDocument/2006/relationships/customXml" Target="../ink/ink122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77.png"/><Relationship Id="rId176" Type="http://schemas.openxmlformats.org/officeDocument/2006/relationships/customXml" Target="../ink/ink128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307.xml"/><Relationship Id="rId243" Type="http://schemas.openxmlformats.org/officeDocument/2006/relationships/image" Target="../media/image49.png"/><Relationship Id="rId264" Type="http://schemas.openxmlformats.org/officeDocument/2006/relationships/customXml" Target="../ink/ink132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21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302.xml"/><Relationship Id="rId233" Type="http://schemas.openxmlformats.org/officeDocument/2006/relationships/image" Target="../media/image440.png"/><Relationship Id="rId254" Type="http://schemas.openxmlformats.org/officeDocument/2006/relationships/customXml" Target="../ink/ink1323.xml"/><Relationship Id="rId28" Type="http://schemas.openxmlformats.org/officeDocument/2006/relationships/customXml" Target="../ink/ink1210.xml"/><Relationship Id="rId49" Type="http://schemas.openxmlformats.org/officeDocument/2006/relationships/image" Target="../media/image240.png"/><Relationship Id="rId114" Type="http://schemas.openxmlformats.org/officeDocument/2006/relationships/customXml" Target="../ink/ink1253.xml"/><Relationship Id="rId275" Type="http://schemas.openxmlformats.org/officeDocument/2006/relationships/image" Target="../media/image65.png"/><Relationship Id="rId60" Type="http://schemas.openxmlformats.org/officeDocument/2006/relationships/customXml" Target="../ink/ink122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74.xml"/><Relationship Id="rId177" Type="http://schemas.openxmlformats.org/officeDocument/2006/relationships/image" Target="../media/image88.png"/><Relationship Id="rId198" Type="http://schemas.openxmlformats.org/officeDocument/2006/relationships/customXml" Target="../ink/ink1295.xml"/><Relationship Id="rId202" Type="http://schemas.openxmlformats.org/officeDocument/2006/relationships/customXml" Target="../ink/ink1297.xml"/><Relationship Id="rId223" Type="http://schemas.openxmlformats.org/officeDocument/2006/relationships/image" Target="../media/image390.png"/><Relationship Id="rId244" Type="http://schemas.openxmlformats.org/officeDocument/2006/relationships/customXml" Target="../ink/ink1318.xml"/><Relationship Id="rId18" Type="http://schemas.openxmlformats.org/officeDocument/2006/relationships/customXml" Target="../ink/ink120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3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361.xml"/><Relationship Id="rId63" Type="http://schemas.openxmlformats.org/officeDocument/2006/relationships/image" Target="../media/image311.png"/><Relationship Id="rId84" Type="http://schemas.openxmlformats.org/officeDocument/2006/relationships/customXml" Target="../ink/ink1382.xml"/><Relationship Id="rId138" Type="http://schemas.openxmlformats.org/officeDocument/2006/relationships/customXml" Target="../ink/ink1409.xml"/><Relationship Id="rId159" Type="http://schemas.openxmlformats.org/officeDocument/2006/relationships/image" Target="../media/image79.png"/><Relationship Id="rId170" Type="http://schemas.openxmlformats.org/officeDocument/2006/relationships/customXml" Target="../ink/ink142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45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47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356.xml"/><Relationship Id="rId53" Type="http://schemas.openxmlformats.org/officeDocument/2006/relationships/image" Target="../media/image260.png"/><Relationship Id="rId74" Type="http://schemas.openxmlformats.org/officeDocument/2006/relationships/customXml" Target="../ink/ink1377.xml"/><Relationship Id="rId128" Type="http://schemas.openxmlformats.org/officeDocument/2006/relationships/customXml" Target="../ink/ink140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420.xml"/><Relationship Id="rId181" Type="http://schemas.openxmlformats.org/officeDocument/2006/relationships/image" Target="../media/image180.png"/><Relationship Id="rId216" Type="http://schemas.openxmlformats.org/officeDocument/2006/relationships/customXml" Target="../ink/ink1448.xml"/><Relationship Id="rId237" Type="http://schemas.openxmlformats.org/officeDocument/2006/relationships/image" Target="../media/image46.png"/><Relationship Id="rId258" Type="http://schemas.openxmlformats.org/officeDocument/2006/relationships/customXml" Target="../ink/ink1469.xml"/><Relationship Id="rId279" Type="http://schemas.openxmlformats.org/officeDocument/2006/relationships/image" Target="../media/image67.png"/><Relationship Id="rId22" Type="http://schemas.openxmlformats.org/officeDocument/2006/relationships/customXml" Target="../ink/ink1351.xml"/><Relationship Id="rId43" Type="http://schemas.openxmlformats.org/officeDocument/2006/relationships/image" Target="../media/image210.png"/><Relationship Id="rId64" Type="http://schemas.openxmlformats.org/officeDocument/2006/relationships/customXml" Target="../ink/ink1372.xml"/><Relationship Id="rId118" Type="http://schemas.openxmlformats.org/officeDocument/2006/relationships/customXml" Target="../ink/ink139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415.xml"/><Relationship Id="rId171" Type="http://schemas.openxmlformats.org/officeDocument/2006/relationships/image" Target="../media/image85.png"/><Relationship Id="rId192" Type="http://schemas.openxmlformats.org/officeDocument/2006/relationships/customXml" Target="../ink/ink1436.xml"/><Relationship Id="rId206" Type="http://schemas.openxmlformats.org/officeDocument/2006/relationships/customXml" Target="../ink/ink1443.xml"/><Relationship Id="rId227" Type="http://schemas.openxmlformats.org/officeDocument/2006/relationships/image" Target="../media/image411.png"/><Relationship Id="rId248" Type="http://schemas.openxmlformats.org/officeDocument/2006/relationships/customXml" Target="../ink/ink1464.xml"/><Relationship Id="rId269" Type="http://schemas.openxmlformats.org/officeDocument/2006/relationships/image" Target="../media/image62.png"/><Relationship Id="rId12" Type="http://schemas.openxmlformats.org/officeDocument/2006/relationships/customXml" Target="../ink/ink1346.xml"/><Relationship Id="rId33" Type="http://schemas.openxmlformats.org/officeDocument/2006/relationships/image" Target="../media/image160.png"/><Relationship Id="rId108" Type="http://schemas.openxmlformats.org/officeDocument/2006/relationships/customXml" Target="../ink/ink1394.xml"/><Relationship Id="rId129" Type="http://schemas.openxmlformats.org/officeDocument/2006/relationships/image" Target="../media/image64.png"/><Relationship Id="rId280" Type="http://schemas.openxmlformats.org/officeDocument/2006/relationships/customXml" Target="../ink/ink1480.xml"/><Relationship Id="rId54" Type="http://schemas.openxmlformats.org/officeDocument/2006/relationships/customXml" Target="../ink/ink1367.xml"/><Relationship Id="rId75" Type="http://schemas.openxmlformats.org/officeDocument/2006/relationships/image" Target="../media/image370.png"/><Relationship Id="rId96" Type="http://schemas.openxmlformats.org/officeDocument/2006/relationships/customXml" Target="../ink/ink1388.xml"/><Relationship Id="rId140" Type="http://schemas.openxmlformats.org/officeDocument/2006/relationships/customXml" Target="../ink/ink1410.xml"/><Relationship Id="rId161" Type="http://schemas.openxmlformats.org/officeDocument/2006/relationships/image" Target="../media/image80.png"/><Relationship Id="rId182" Type="http://schemas.openxmlformats.org/officeDocument/2006/relationships/customXml" Target="../ink/ink1431.xml"/><Relationship Id="rId217" Type="http://schemas.openxmlformats.org/officeDocument/2006/relationships/image" Target="../media/image89.png"/><Relationship Id="rId6" Type="http://schemas.openxmlformats.org/officeDocument/2006/relationships/customXml" Target="../ink/ink1343.xml"/><Relationship Id="rId238" Type="http://schemas.openxmlformats.org/officeDocument/2006/relationships/customXml" Target="../ink/ink145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475.xml"/><Relationship Id="rId44" Type="http://schemas.openxmlformats.org/officeDocument/2006/relationships/customXml" Target="../ink/ink1362.xml"/><Relationship Id="rId65" Type="http://schemas.openxmlformats.org/officeDocument/2006/relationships/image" Target="../media/image320.png"/><Relationship Id="rId86" Type="http://schemas.openxmlformats.org/officeDocument/2006/relationships/customXml" Target="../ink/ink1383.xml"/><Relationship Id="rId130" Type="http://schemas.openxmlformats.org/officeDocument/2006/relationships/customXml" Target="../ink/ink1405.xml"/><Relationship Id="rId151" Type="http://schemas.openxmlformats.org/officeDocument/2006/relationships/image" Target="../media/image75.png"/><Relationship Id="rId172" Type="http://schemas.openxmlformats.org/officeDocument/2006/relationships/customXml" Target="../ink/ink142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45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470.xml"/><Relationship Id="rId281" Type="http://schemas.openxmlformats.org/officeDocument/2006/relationships/image" Target="../media/image68.png"/><Relationship Id="rId34" Type="http://schemas.openxmlformats.org/officeDocument/2006/relationships/customXml" Target="../ink/ink1357.xml"/><Relationship Id="rId50" Type="http://schemas.openxmlformats.org/officeDocument/2006/relationships/customXml" Target="../ink/ink1365.xml"/><Relationship Id="rId55" Type="http://schemas.openxmlformats.org/officeDocument/2006/relationships/image" Target="../media/image270.png"/><Relationship Id="rId76" Type="http://schemas.openxmlformats.org/officeDocument/2006/relationships/customXml" Target="../ink/ink1378.xml"/><Relationship Id="rId97" Type="http://schemas.openxmlformats.org/officeDocument/2006/relationships/image" Target="../media/image48.png"/><Relationship Id="rId104" Type="http://schemas.openxmlformats.org/officeDocument/2006/relationships/customXml" Target="../ink/ink1392.xml"/><Relationship Id="rId120" Type="http://schemas.openxmlformats.org/officeDocument/2006/relationships/customXml" Target="../ink/ink140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413.xml"/><Relationship Id="rId167" Type="http://schemas.openxmlformats.org/officeDocument/2006/relationships/image" Target="../media/image83.png"/><Relationship Id="rId188" Type="http://schemas.openxmlformats.org/officeDocument/2006/relationships/customXml" Target="../ink/ink143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386.xml"/><Relationship Id="rId162" Type="http://schemas.openxmlformats.org/officeDocument/2006/relationships/customXml" Target="../ink/ink142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449.xml"/><Relationship Id="rId234" Type="http://schemas.openxmlformats.org/officeDocument/2006/relationships/customXml" Target="../ink/ink1457.xml"/><Relationship Id="rId239" Type="http://schemas.openxmlformats.org/officeDocument/2006/relationships/image" Target="../media/image47.png"/><Relationship Id="rId2" Type="http://schemas.openxmlformats.org/officeDocument/2006/relationships/customXml" Target="../ink/ink1341.xml"/><Relationship Id="rId29" Type="http://schemas.openxmlformats.org/officeDocument/2006/relationships/image" Target="../media/image140.png"/><Relationship Id="rId250" Type="http://schemas.openxmlformats.org/officeDocument/2006/relationships/customXml" Target="../ink/ink146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478.xml"/><Relationship Id="rId24" Type="http://schemas.openxmlformats.org/officeDocument/2006/relationships/customXml" Target="../ink/ink1352.xml"/><Relationship Id="rId40" Type="http://schemas.openxmlformats.org/officeDocument/2006/relationships/customXml" Target="../ink/ink1360.xml"/><Relationship Id="rId45" Type="http://schemas.openxmlformats.org/officeDocument/2006/relationships/image" Target="../media/image220.png"/><Relationship Id="rId66" Type="http://schemas.openxmlformats.org/officeDocument/2006/relationships/customXml" Target="../ink/ink1373.xml"/><Relationship Id="rId87" Type="http://schemas.openxmlformats.org/officeDocument/2006/relationships/image" Target="../media/image430.png"/><Relationship Id="rId110" Type="http://schemas.openxmlformats.org/officeDocument/2006/relationships/customXml" Target="../ink/ink139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408.xml"/><Relationship Id="rId157" Type="http://schemas.openxmlformats.org/officeDocument/2006/relationships/image" Target="../media/image78.png"/><Relationship Id="rId178" Type="http://schemas.openxmlformats.org/officeDocument/2006/relationships/customXml" Target="../ink/ink1429.xml"/><Relationship Id="rId61" Type="http://schemas.openxmlformats.org/officeDocument/2006/relationships/image" Target="../media/image300.png"/><Relationship Id="rId82" Type="http://schemas.openxmlformats.org/officeDocument/2006/relationships/customXml" Target="../ink/ink1381.xml"/><Relationship Id="rId152" Type="http://schemas.openxmlformats.org/officeDocument/2006/relationships/customXml" Target="../ink/ink1416.xml"/><Relationship Id="rId173" Type="http://schemas.openxmlformats.org/officeDocument/2006/relationships/image" Target="../media/image86.png"/><Relationship Id="rId194" Type="http://schemas.openxmlformats.org/officeDocument/2006/relationships/customXml" Target="../ink/ink143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4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452.xml"/><Relationship Id="rId240" Type="http://schemas.openxmlformats.org/officeDocument/2006/relationships/customXml" Target="../ink/ink146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473.xml"/><Relationship Id="rId287" Type="http://schemas.openxmlformats.org/officeDocument/2006/relationships/image" Target="../media/image91.png"/><Relationship Id="rId14" Type="http://schemas.openxmlformats.org/officeDocument/2006/relationships/customXml" Target="../ink/ink1347.xml"/><Relationship Id="rId30" Type="http://schemas.openxmlformats.org/officeDocument/2006/relationships/customXml" Target="../ink/ink1355.xml"/><Relationship Id="rId35" Type="http://schemas.openxmlformats.org/officeDocument/2006/relationships/image" Target="../media/image170.png"/><Relationship Id="rId56" Type="http://schemas.openxmlformats.org/officeDocument/2006/relationships/customXml" Target="../ink/ink1368.xml"/><Relationship Id="rId77" Type="http://schemas.openxmlformats.org/officeDocument/2006/relationships/image" Target="../media/image380.png"/><Relationship Id="rId100" Type="http://schemas.openxmlformats.org/officeDocument/2006/relationships/customXml" Target="../ink/ink1390.xml"/><Relationship Id="rId105" Type="http://schemas.openxmlformats.org/officeDocument/2006/relationships/image" Target="../media/image52.png"/><Relationship Id="rId126" Type="http://schemas.openxmlformats.org/officeDocument/2006/relationships/customXml" Target="../ink/ink1403.xml"/><Relationship Id="rId147" Type="http://schemas.openxmlformats.org/officeDocument/2006/relationships/image" Target="../media/image211.png"/><Relationship Id="rId168" Type="http://schemas.openxmlformats.org/officeDocument/2006/relationships/customXml" Target="../ink/ink1424.xml"/><Relationship Id="rId282" Type="http://schemas.openxmlformats.org/officeDocument/2006/relationships/customXml" Target="../ink/ink1481.xml"/><Relationship Id="rId8" Type="http://schemas.openxmlformats.org/officeDocument/2006/relationships/customXml" Target="../ink/ink1344.xml"/><Relationship Id="rId51" Type="http://schemas.openxmlformats.org/officeDocument/2006/relationships/image" Target="../media/image250.png"/><Relationship Id="rId72" Type="http://schemas.openxmlformats.org/officeDocument/2006/relationships/customXml" Target="../ink/ink1376.xml"/><Relationship Id="rId93" Type="http://schemas.openxmlformats.org/officeDocument/2006/relationships/image" Target="../media/image46.png"/><Relationship Id="rId98" Type="http://schemas.openxmlformats.org/officeDocument/2006/relationships/customXml" Target="../ink/ink1389.xml"/><Relationship Id="rId121" Type="http://schemas.openxmlformats.org/officeDocument/2006/relationships/image" Target="../media/image60.png"/><Relationship Id="rId142" Type="http://schemas.openxmlformats.org/officeDocument/2006/relationships/customXml" Target="../ink/ink1411.xml"/><Relationship Id="rId163" Type="http://schemas.openxmlformats.org/officeDocument/2006/relationships/image" Target="../media/image81.png"/><Relationship Id="rId184" Type="http://schemas.openxmlformats.org/officeDocument/2006/relationships/customXml" Target="../ink/ink143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447.xml"/><Relationship Id="rId230" Type="http://schemas.openxmlformats.org/officeDocument/2006/relationships/customXml" Target="../ink/ink145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46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363.xml"/><Relationship Id="rId67" Type="http://schemas.openxmlformats.org/officeDocument/2006/relationships/image" Target="../media/image330.png"/><Relationship Id="rId116" Type="http://schemas.openxmlformats.org/officeDocument/2006/relationships/customXml" Target="../ink/ink1398.xml"/><Relationship Id="rId137" Type="http://schemas.openxmlformats.org/officeDocument/2006/relationships/image" Target="../media/image68.png"/><Relationship Id="rId158" Type="http://schemas.openxmlformats.org/officeDocument/2006/relationships/customXml" Target="../ink/ink1419.xml"/><Relationship Id="rId272" Type="http://schemas.openxmlformats.org/officeDocument/2006/relationships/customXml" Target="../ink/ink1476.xml"/><Relationship Id="rId20" Type="http://schemas.openxmlformats.org/officeDocument/2006/relationships/customXml" Target="../ink/ink1350.xml"/><Relationship Id="rId41" Type="http://schemas.openxmlformats.org/officeDocument/2006/relationships/image" Target="../media/image200.png"/><Relationship Id="rId62" Type="http://schemas.openxmlformats.org/officeDocument/2006/relationships/customXml" Target="../ink/ink1371.xml"/><Relationship Id="rId83" Type="http://schemas.openxmlformats.org/officeDocument/2006/relationships/image" Target="../media/image411.png"/><Relationship Id="rId88" Type="http://schemas.openxmlformats.org/officeDocument/2006/relationships/customXml" Target="../ink/ink1384.xml"/><Relationship Id="rId111" Type="http://schemas.openxmlformats.org/officeDocument/2006/relationships/image" Target="../media/image55.png"/><Relationship Id="rId132" Type="http://schemas.openxmlformats.org/officeDocument/2006/relationships/customXml" Target="../ink/ink1406.xml"/><Relationship Id="rId153" Type="http://schemas.openxmlformats.org/officeDocument/2006/relationships/image" Target="../media/image76.png"/><Relationship Id="rId174" Type="http://schemas.openxmlformats.org/officeDocument/2006/relationships/customXml" Target="../ink/ink142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435.xml"/><Relationship Id="rId204" Type="http://schemas.openxmlformats.org/officeDocument/2006/relationships/customXml" Target="../ink/ink1442.xml"/><Relationship Id="rId220" Type="http://schemas.openxmlformats.org/officeDocument/2006/relationships/customXml" Target="../ink/ink145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463.xml"/><Relationship Id="rId267" Type="http://schemas.openxmlformats.org/officeDocument/2006/relationships/image" Target="../media/image61.png"/><Relationship Id="rId288" Type="http://schemas.openxmlformats.org/officeDocument/2006/relationships/customXml" Target="../ink/ink1484.xml"/><Relationship Id="rId15" Type="http://schemas.openxmlformats.org/officeDocument/2006/relationships/image" Target="../media/image710.png"/><Relationship Id="rId36" Type="http://schemas.openxmlformats.org/officeDocument/2006/relationships/customXml" Target="../ink/ink1358.xml"/><Relationship Id="rId57" Type="http://schemas.openxmlformats.org/officeDocument/2006/relationships/image" Target="../media/image280.png"/><Relationship Id="rId106" Type="http://schemas.openxmlformats.org/officeDocument/2006/relationships/customXml" Target="../ink/ink1393.xml"/><Relationship Id="rId127" Type="http://schemas.openxmlformats.org/officeDocument/2006/relationships/image" Target="../media/image63.png"/><Relationship Id="rId262" Type="http://schemas.openxmlformats.org/officeDocument/2006/relationships/customXml" Target="../ink/ink1471.xml"/><Relationship Id="rId283" Type="http://schemas.openxmlformats.org/officeDocument/2006/relationships/image" Target="../media/image69.png"/><Relationship Id="rId10" Type="http://schemas.openxmlformats.org/officeDocument/2006/relationships/customXml" Target="../ink/ink1345.xml"/><Relationship Id="rId31" Type="http://schemas.openxmlformats.org/officeDocument/2006/relationships/image" Target="../media/image150.png"/><Relationship Id="rId52" Type="http://schemas.openxmlformats.org/officeDocument/2006/relationships/customXml" Target="../ink/ink1366.xml"/><Relationship Id="rId73" Type="http://schemas.openxmlformats.org/officeDocument/2006/relationships/image" Target="../media/image360.png"/><Relationship Id="rId78" Type="http://schemas.openxmlformats.org/officeDocument/2006/relationships/customXml" Target="../ink/ink1379.xml"/><Relationship Id="rId94" Type="http://schemas.openxmlformats.org/officeDocument/2006/relationships/customXml" Target="../ink/ink13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401.xml"/><Relationship Id="rId143" Type="http://schemas.openxmlformats.org/officeDocument/2006/relationships/image" Target="../media/image71.png"/><Relationship Id="rId148" Type="http://schemas.openxmlformats.org/officeDocument/2006/relationships/customXml" Target="../ink/ink1414.xml"/><Relationship Id="rId164" Type="http://schemas.openxmlformats.org/officeDocument/2006/relationships/customXml" Target="../ink/ink142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342.xml"/><Relationship Id="rId9" Type="http://schemas.openxmlformats.org/officeDocument/2006/relationships/image" Target="../media/image410.png"/><Relationship Id="rId180" Type="http://schemas.openxmlformats.org/officeDocument/2006/relationships/customXml" Target="../ink/ink1430.xml"/><Relationship Id="rId210" Type="http://schemas.openxmlformats.org/officeDocument/2006/relationships/customXml" Target="../ink/ink1445.xml"/><Relationship Id="rId215" Type="http://schemas.openxmlformats.org/officeDocument/2006/relationships/image" Target="../media/image350.png"/><Relationship Id="rId236" Type="http://schemas.openxmlformats.org/officeDocument/2006/relationships/customXml" Target="../ink/ink1458.xml"/><Relationship Id="rId257" Type="http://schemas.openxmlformats.org/officeDocument/2006/relationships/image" Target="../media/image56.png"/><Relationship Id="rId278" Type="http://schemas.openxmlformats.org/officeDocument/2006/relationships/customXml" Target="../ink/ink1479.xml"/><Relationship Id="rId26" Type="http://schemas.openxmlformats.org/officeDocument/2006/relationships/customXml" Target="../ink/ink1353.xml"/><Relationship Id="rId231" Type="http://schemas.openxmlformats.org/officeDocument/2006/relationships/image" Target="../media/image430.png"/><Relationship Id="rId252" Type="http://schemas.openxmlformats.org/officeDocument/2006/relationships/customXml" Target="../ink/ink146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374.xml"/><Relationship Id="rId89" Type="http://schemas.openxmlformats.org/officeDocument/2006/relationships/image" Target="../media/image440.png"/><Relationship Id="rId112" Type="http://schemas.openxmlformats.org/officeDocument/2006/relationships/customXml" Target="../ink/ink1396.xml"/><Relationship Id="rId133" Type="http://schemas.openxmlformats.org/officeDocument/2006/relationships/image" Target="../media/image66.png"/><Relationship Id="rId154" Type="http://schemas.openxmlformats.org/officeDocument/2006/relationships/customXml" Target="../ink/ink1417.xml"/><Relationship Id="rId175" Type="http://schemas.openxmlformats.org/officeDocument/2006/relationships/image" Target="../media/image87.png"/><Relationship Id="rId196" Type="http://schemas.openxmlformats.org/officeDocument/2006/relationships/customXml" Target="../ink/ink1438.xml"/><Relationship Id="rId200" Type="http://schemas.openxmlformats.org/officeDocument/2006/relationships/customXml" Target="../ink/ink1440.xml"/><Relationship Id="rId16" Type="http://schemas.openxmlformats.org/officeDocument/2006/relationships/customXml" Target="../ink/ink1348.xml"/><Relationship Id="rId221" Type="http://schemas.openxmlformats.org/officeDocument/2006/relationships/image" Target="../media/image380.png"/><Relationship Id="rId242" Type="http://schemas.openxmlformats.org/officeDocument/2006/relationships/customXml" Target="../ink/ink1461.xml"/><Relationship Id="rId263" Type="http://schemas.openxmlformats.org/officeDocument/2006/relationships/image" Target="../media/image59.png"/><Relationship Id="rId284" Type="http://schemas.openxmlformats.org/officeDocument/2006/relationships/customXml" Target="../ink/ink1482.xml"/><Relationship Id="rId37" Type="http://schemas.openxmlformats.org/officeDocument/2006/relationships/image" Target="../media/image180.png"/><Relationship Id="rId58" Type="http://schemas.openxmlformats.org/officeDocument/2006/relationships/customXml" Target="../ink/ink1369.xml"/><Relationship Id="rId79" Type="http://schemas.openxmlformats.org/officeDocument/2006/relationships/image" Target="../media/image390.png"/><Relationship Id="rId102" Type="http://schemas.openxmlformats.org/officeDocument/2006/relationships/customXml" Target="../ink/ink1391.xml"/><Relationship Id="rId123" Type="http://schemas.openxmlformats.org/officeDocument/2006/relationships/image" Target="../media/image61.png"/><Relationship Id="rId144" Type="http://schemas.openxmlformats.org/officeDocument/2006/relationships/customXml" Target="../ink/ink1412.xml"/><Relationship Id="rId90" Type="http://schemas.openxmlformats.org/officeDocument/2006/relationships/customXml" Target="../ink/ink1385.xml"/><Relationship Id="rId165" Type="http://schemas.openxmlformats.org/officeDocument/2006/relationships/image" Target="../media/image82.png"/><Relationship Id="rId186" Type="http://schemas.openxmlformats.org/officeDocument/2006/relationships/customXml" Target="../ink/ink1433.xml"/><Relationship Id="rId211" Type="http://schemas.openxmlformats.org/officeDocument/2006/relationships/image" Target="../media/image330.png"/><Relationship Id="rId232" Type="http://schemas.openxmlformats.org/officeDocument/2006/relationships/customXml" Target="../ink/ink1456.xml"/><Relationship Id="rId253" Type="http://schemas.openxmlformats.org/officeDocument/2006/relationships/image" Target="../media/image54.png"/><Relationship Id="rId274" Type="http://schemas.openxmlformats.org/officeDocument/2006/relationships/customXml" Target="../ink/ink1477.xml"/><Relationship Id="rId27" Type="http://schemas.openxmlformats.org/officeDocument/2006/relationships/image" Target="../media/image130.png"/><Relationship Id="rId48" Type="http://schemas.openxmlformats.org/officeDocument/2006/relationships/customXml" Target="../ink/ink136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407.xml"/><Relationship Id="rId80" Type="http://schemas.openxmlformats.org/officeDocument/2006/relationships/customXml" Target="../ink/ink1380.xml"/><Relationship Id="rId155" Type="http://schemas.openxmlformats.org/officeDocument/2006/relationships/image" Target="../media/image77.png"/><Relationship Id="rId176" Type="http://schemas.openxmlformats.org/officeDocument/2006/relationships/customXml" Target="../ink/ink142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451.xml"/><Relationship Id="rId243" Type="http://schemas.openxmlformats.org/officeDocument/2006/relationships/image" Target="../media/image49.png"/><Relationship Id="rId264" Type="http://schemas.openxmlformats.org/officeDocument/2006/relationships/customXml" Target="../ink/ink147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35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402.xml"/><Relationship Id="rId70" Type="http://schemas.openxmlformats.org/officeDocument/2006/relationships/customXml" Target="../ink/ink137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42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46.xml"/><Relationship Id="rId233" Type="http://schemas.openxmlformats.org/officeDocument/2006/relationships/image" Target="../media/image440.png"/><Relationship Id="rId254" Type="http://schemas.openxmlformats.org/officeDocument/2006/relationships/customXml" Target="../ink/ink1467.xml"/><Relationship Id="rId28" Type="http://schemas.openxmlformats.org/officeDocument/2006/relationships/customXml" Target="../ink/ink1354.xml"/><Relationship Id="rId49" Type="http://schemas.openxmlformats.org/officeDocument/2006/relationships/image" Target="../media/image240.png"/><Relationship Id="rId114" Type="http://schemas.openxmlformats.org/officeDocument/2006/relationships/customXml" Target="../ink/ink1397.xml"/><Relationship Id="rId275" Type="http://schemas.openxmlformats.org/officeDocument/2006/relationships/image" Target="../media/image65.png"/><Relationship Id="rId60" Type="http://schemas.openxmlformats.org/officeDocument/2006/relationships/customXml" Target="../ink/ink137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418.xml"/><Relationship Id="rId177" Type="http://schemas.openxmlformats.org/officeDocument/2006/relationships/image" Target="../media/image88.png"/><Relationship Id="rId198" Type="http://schemas.openxmlformats.org/officeDocument/2006/relationships/customXml" Target="../ink/ink1439.xml"/><Relationship Id="rId202" Type="http://schemas.openxmlformats.org/officeDocument/2006/relationships/customXml" Target="../ink/ink1441.xml"/><Relationship Id="rId223" Type="http://schemas.openxmlformats.org/officeDocument/2006/relationships/image" Target="../media/image390.png"/><Relationship Id="rId244" Type="http://schemas.openxmlformats.org/officeDocument/2006/relationships/customXml" Target="../ink/ink1462.xml"/><Relationship Id="rId18" Type="http://schemas.openxmlformats.org/officeDocument/2006/relationships/customXml" Target="../ink/ink134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4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505.xml"/><Relationship Id="rId63" Type="http://schemas.openxmlformats.org/officeDocument/2006/relationships/image" Target="../media/image311.png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59" Type="http://schemas.openxmlformats.org/officeDocument/2006/relationships/image" Target="../media/image79.png"/><Relationship Id="rId170" Type="http://schemas.openxmlformats.org/officeDocument/2006/relationships/customXml" Target="../ink/ink156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9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61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500.xml"/><Relationship Id="rId53" Type="http://schemas.openxmlformats.org/officeDocument/2006/relationships/image" Target="../media/image260.png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564.xml"/><Relationship Id="rId181" Type="http://schemas.openxmlformats.org/officeDocument/2006/relationships/image" Target="../media/image180.png"/><Relationship Id="rId216" Type="http://schemas.openxmlformats.org/officeDocument/2006/relationships/customXml" Target="../ink/ink1592.xml"/><Relationship Id="rId237" Type="http://schemas.openxmlformats.org/officeDocument/2006/relationships/image" Target="../media/image46.png"/><Relationship Id="rId258" Type="http://schemas.openxmlformats.org/officeDocument/2006/relationships/customXml" Target="../ink/ink1613.xml"/><Relationship Id="rId279" Type="http://schemas.openxmlformats.org/officeDocument/2006/relationships/image" Target="../media/image67.png"/><Relationship Id="rId22" Type="http://schemas.openxmlformats.org/officeDocument/2006/relationships/customXml" Target="../ink/ink1495.xml"/><Relationship Id="rId43" Type="http://schemas.openxmlformats.org/officeDocument/2006/relationships/image" Target="../media/image210.png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559.xml"/><Relationship Id="rId171" Type="http://schemas.openxmlformats.org/officeDocument/2006/relationships/image" Target="../media/image85.png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27" Type="http://schemas.openxmlformats.org/officeDocument/2006/relationships/image" Target="../media/image411.png"/><Relationship Id="rId248" Type="http://schemas.openxmlformats.org/officeDocument/2006/relationships/customXml" Target="../ink/ink1608.xml"/><Relationship Id="rId269" Type="http://schemas.openxmlformats.org/officeDocument/2006/relationships/image" Target="../media/image62.png"/><Relationship Id="rId12" Type="http://schemas.openxmlformats.org/officeDocument/2006/relationships/customXml" Target="../ink/ink1490.xml"/><Relationship Id="rId33" Type="http://schemas.openxmlformats.org/officeDocument/2006/relationships/image" Target="../media/image160.png"/><Relationship Id="rId108" Type="http://schemas.openxmlformats.org/officeDocument/2006/relationships/customXml" Target="../ink/ink1538.xml"/><Relationship Id="rId129" Type="http://schemas.openxmlformats.org/officeDocument/2006/relationships/image" Target="../media/image64.png"/><Relationship Id="rId280" Type="http://schemas.openxmlformats.org/officeDocument/2006/relationships/customXml" Target="../ink/ink1624.xml"/><Relationship Id="rId54" Type="http://schemas.openxmlformats.org/officeDocument/2006/relationships/customXml" Target="../ink/ink1511.xml"/><Relationship Id="rId75" Type="http://schemas.openxmlformats.org/officeDocument/2006/relationships/image" Target="../media/image370.png"/><Relationship Id="rId96" Type="http://schemas.openxmlformats.org/officeDocument/2006/relationships/customXml" Target="../ink/ink1532.xml"/><Relationship Id="rId140" Type="http://schemas.openxmlformats.org/officeDocument/2006/relationships/customXml" Target="../ink/ink1554.xml"/><Relationship Id="rId161" Type="http://schemas.openxmlformats.org/officeDocument/2006/relationships/image" Target="../media/image80.png"/><Relationship Id="rId182" Type="http://schemas.openxmlformats.org/officeDocument/2006/relationships/customXml" Target="../ink/ink1575.xml"/><Relationship Id="rId217" Type="http://schemas.openxmlformats.org/officeDocument/2006/relationships/image" Target="../media/image89.png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619.xml"/><Relationship Id="rId44" Type="http://schemas.openxmlformats.org/officeDocument/2006/relationships/customXml" Target="../ink/ink1506.xml"/><Relationship Id="rId65" Type="http://schemas.openxmlformats.org/officeDocument/2006/relationships/image" Target="../media/image320.png"/><Relationship Id="rId86" Type="http://schemas.openxmlformats.org/officeDocument/2006/relationships/customXml" Target="../ink/ink1527.xml"/><Relationship Id="rId130" Type="http://schemas.openxmlformats.org/officeDocument/2006/relationships/customXml" Target="../ink/ink1549.xml"/><Relationship Id="rId151" Type="http://schemas.openxmlformats.org/officeDocument/2006/relationships/image" Target="../media/image75.png"/><Relationship Id="rId172" Type="http://schemas.openxmlformats.org/officeDocument/2006/relationships/customXml" Target="../ink/ink157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9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614.xml"/><Relationship Id="rId281" Type="http://schemas.openxmlformats.org/officeDocument/2006/relationships/image" Target="../media/image68.png"/><Relationship Id="rId34" Type="http://schemas.openxmlformats.org/officeDocument/2006/relationships/customXml" Target="../ink/ink1501.xml"/><Relationship Id="rId50" Type="http://schemas.openxmlformats.org/officeDocument/2006/relationships/customXml" Target="../ink/ink1509.xml"/><Relationship Id="rId55" Type="http://schemas.openxmlformats.org/officeDocument/2006/relationships/image" Target="../media/image270.png"/><Relationship Id="rId76" Type="http://schemas.openxmlformats.org/officeDocument/2006/relationships/customXml" Target="../ink/ink1522.xml"/><Relationship Id="rId97" Type="http://schemas.openxmlformats.org/officeDocument/2006/relationships/image" Target="../media/image48.png"/><Relationship Id="rId104" Type="http://schemas.openxmlformats.org/officeDocument/2006/relationships/customXml" Target="../ink/ink1536.xml"/><Relationship Id="rId120" Type="http://schemas.openxmlformats.org/officeDocument/2006/relationships/customXml" Target="../ink/ink154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557.xml"/><Relationship Id="rId167" Type="http://schemas.openxmlformats.org/officeDocument/2006/relationships/image" Target="../media/image83.png"/><Relationship Id="rId188" Type="http://schemas.openxmlformats.org/officeDocument/2006/relationships/customXml" Target="../ink/ink157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530.xml"/><Relationship Id="rId162" Type="http://schemas.openxmlformats.org/officeDocument/2006/relationships/customXml" Target="../ink/ink156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93.xml"/><Relationship Id="rId234" Type="http://schemas.openxmlformats.org/officeDocument/2006/relationships/customXml" Target="../ink/ink1601.xml"/><Relationship Id="rId239" Type="http://schemas.openxmlformats.org/officeDocument/2006/relationships/image" Target="../media/image47.png"/><Relationship Id="rId2" Type="http://schemas.openxmlformats.org/officeDocument/2006/relationships/customXml" Target="../ink/ink1485.xml"/><Relationship Id="rId29" Type="http://schemas.openxmlformats.org/officeDocument/2006/relationships/image" Target="../media/image140.png"/><Relationship Id="rId250" Type="http://schemas.openxmlformats.org/officeDocument/2006/relationships/customXml" Target="../ink/ink160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622.xml"/><Relationship Id="rId24" Type="http://schemas.openxmlformats.org/officeDocument/2006/relationships/customXml" Target="../ink/ink1496.xml"/><Relationship Id="rId40" Type="http://schemas.openxmlformats.org/officeDocument/2006/relationships/customXml" Target="../ink/ink1504.xml"/><Relationship Id="rId45" Type="http://schemas.openxmlformats.org/officeDocument/2006/relationships/image" Target="../media/image220.png"/><Relationship Id="rId66" Type="http://schemas.openxmlformats.org/officeDocument/2006/relationships/customXml" Target="../ink/ink1517.xml"/><Relationship Id="rId87" Type="http://schemas.openxmlformats.org/officeDocument/2006/relationships/image" Target="../media/image430.png"/><Relationship Id="rId110" Type="http://schemas.openxmlformats.org/officeDocument/2006/relationships/customXml" Target="../ink/ink153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552.xml"/><Relationship Id="rId157" Type="http://schemas.openxmlformats.org/officeDocument/2006/relationships/image" Target="../media/image78.png"/><Relationship Id="rId178" Type="http://schemas.openxmlformats.org/officeDocument/2006/relationships/customXml" Target="../ink/ink1573.xml"/><Relationship Id="rId61" Type="http://schemas.openxmlformats.org/officeDocument/2006/relationships/image" Target="../media/image300.png"/><Relationship Id="rId82" Type="http://schemas.openxmlformats.org/officeDocument/2006/relationships/customXml" Target="../ink/ink1525.xml"/><Relationship Id="rId152" Type="http://schemas.openxmlformats.org/officeDocument/2006/relationships/customXml" Target="../ink/ink1560.xml"/><Relationship Id="rId173" Type="http://schemas.openxmlformats.org/officeDocument/2006/relationships/image" Target="../media/image86.png"/><Relationship Id="rId194" Type="http://schemas.openxmlformats.org/officeDocument/2006/relationships/customXml" Target="../ink/ink158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58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96.xml"/><Relationship Id="rId240" Type="http://schemas.openxmlformats.org/officeDocument/2006/relationships/customXml" Target="../ink/ink160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617.xml"/><Relationship Id="rId287" Type="http://schemas.openxmlformats.org/officeDocument/2006/relationships/image" Target="../media/image91.png"/><Relationship Id="rId14" Type="http://schemas.openxmlformats.org/officeDocument/2006/relationships/customXml" Target="../ink/ink1491.xml"/><Relationship Id="rId30" Type="http://schemas.openxmlformats.org/officeDocument/2006/relationships/customXml" Target="../ink/ink1499.xml"/><Relationship Id="rId35" Type="http://schemas.openxmlformats.org/officeDocument/2006/relationships/image" Target="../media/image170.png"/><Relationship Id="rId56" Type="http://schemas.openxmlformats.org/officeDocument/2006/relationships/customXml" Target="../ink/ink1512.xml"/><Relationship Id="rId77" Type="http://schemas.openxmlformats.org/officeDocument/2006/relationships/image" Target="../media/image380.png"/><Relationship Id="rId100" Type="http://schemas.openxmlformats.org/officeDocument/2006/relationships/customXml" Target="../ink/ink1534.xml"/><Relationship Id="rId105" Type="http://schemas.openxmlformats.org/officeDocument/2006/relationships/image" Target="../media/image52.png"/><Relationship Id="rId126" Type="http://schemas.openxmlformats.org/officeDocument/2006/relationships/customXml" Target="../ink/ink1547.xml"/><Relationship Id="rId147" Type="http://schemas.openxmlformats.org/officeDocument/2006/relationships/image" Target="../media/image211.png"/><Relationship Id="rId168" Type="http://schemas.openxmlformats.org/officeDocument/2006/relationships/customXml" Target="../ink/ink1568.xml"/><Relationship Id="rId282" Type="http://schemas.openxmlformats.org/officeDocument/2006/relationships/customXml" Target="../ink/ink1625.xml"/><Relationship Id="rId8" Type="http://schemas.openxmlformats.org/officeDocument/2006/relationships/customXml" Target="../ink/ink1488.xml"/><Relationship Id="rId51" Type="http://schemas.openxmlformats.org/officeDocument/2006/relationships/image" Target="../media/image250.png"/><Relationship Id="rId72" Type="http://schemas.openxmlformats.org/officeDocument/2006/relationships/customXml" Target="../ink/ink1520.xml"/><Relationship Id="rId93" Type="http://schemas.openxmlformats.org/officeDocument/2006/relationships/image" Target="../media/image46.png"/><Relationship Id="rId98" Type="http://schemas.openxmlformats.org/officeDocument/2006/relationships/customXml" Target="../ink/ink1533.xml"/><Relationship Id="rId121" Type="http://schemas.openxmlformats.org/officeDocument/2006/relationships/image" Target="../media/image60.png"/><Relationship Id="rId142" Type="http://schemas.openxmlformats.org/officeDocument/2006/relationships/customXml" Target="../ink/ink1555.xml"/><Relationship Id="rId163" Type="http://schemas.openxmlformats.org/officeDocument/2006/relationships/image" Target="../media/image81.png"/><Relationship Id="rId184" Type="http://schemas.openxmlformats.org/officeDocument/2006/relationships/customXml" Target="../ink/ink157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91.xml"/><Relationship Id="rId230" Type="http://schemas.openxmlformats.org/officeDocument/2006/relationships/customXml" Target="../ink/ink159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61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507.xml"/><Relationship Id="rId67" Type="http://schemas.openxmlformats.org/officeDocument/2006/relationships/image" Target="../media/image330.png"/><Relationship Id="rId116" Type="http://schemas.openxmlformats.org/officeDocument/2006/relationships/customXml" Target="../ink/ink1542.xml"/><Relationship Id="rId137" Type="http://schemas.openxmlformats.org/officeDocument/2006/relationships/image" Target="../media/image68.png"/><Relationship Id="rId158" Type="http://schemas.openxmlformats.org/officeDocument/2006/relationships/customXml" Target="../ink/ink1563.xml"/><Relationship Id="rId272" Type="http://schemas.openxmlformats.org/officeDocument/2006/relationships/customXml" Target="../ink/ink1620.xml"/><Relationship Id="rId20" Type="http://schemas.openxmlformats.org/officeDocument/2006/relationships/customXml" Target="../ink/ink1494.xml"/><Relationship Id="rId41" Type="http://schemas.openxmlformats.org/officeDocument/2006/relationships/image" Target="../media/image200.png"/><Relationship Id="rId62" Type="http://schemas.openxmlformats.org/officeDocument/2006/relationships/customXml" Target="../ink/ink1515.xml"/><Relationship Id="rId83" Type="http://schemas.openxmlformats.org/officeDocument/2006/relationships/image" Target="../media/image411.png"/><Relationship Id="rId88" Type="http://schemas.openxmlformats.org/officeDocument/2006/relationships/customXml" Target="../ink/ink1528.xml"/><Relationship Id="rId111" Type="http://schemas.openxmlformats.org/officeDocument/2006/relationships/image" Target="../media/image55.png"/><Relationship Id="rId132" Type="http://schemas.openxmlformats.org/officeDocument/2006/relationships/customXml" Target="../ink/ink1550.xml"/><Relationship Id="rId153" Type="http://schemas.openxmlformats.org/officeDocument/2006/relationships/image" Target="../media/image76.png"/><Relationship Id="rId174" Type="http://schemas.openxmlformats.org/officeDocument/2006/relationships/customXml" Target="../ink/ink157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0" Type="http://schemas.openxmlformats.org/officeDocument/2006/relationships/customXml" Target="../ink/ink159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07.xml"/><Relationship Id="rId267" Type="http://schemas.openxmlformats.org/officeDocument/2006/relationships/image" Target="../media/image61.png"/><Relationship Id="rId288" Type="http://schemas.openxmlformats.org/officeDocument/2006/relationships/customXml" Target="../ink/ink1628.xml"/><Relationship Id="rId15" Type="http://schemas.openxmlformats.org/officeDocument/2006/relationships/image" Target="../media/image710.png"/><Relationship Id="rId36" Type="http://schemas.openxmlformats.org/officeDocument/2006/relationships/customXml" Target="../ink/ink1502.xml"/><Relationship Id="rId57" Type="http://schemas.openxmlformats.org/officeDocument/2006/relationships/image" Target="../media/image280.png"/><Relationship Id="rId106" Type="http://schemas.openxmlformats.org/officeDocument/2006/relationships/customXml" Target="../ink/ink1537.xml"/><Relationship Id="rId127" Type="http://schemas.openxmlformats.org/officeDocument/2006/relationships/image" Target="../media/image63.png"/><Relationship Id="rId262" Type="http://schemas.openxmlformats.org/officeDocument/2006/relationships/customXml" Target="../ink/ink1615.xml"/><Relationship Id="rId283" Type="http://schemas.openxmlformats.org/officeDocument/2006/relationships/image" Target="../media/image69.png"/><Relationship Id="rId10" Type="http://schemas.openxmlformats.org/officeDocument/2006/relationships/customXml" Target="../ink/ink1489.xml"/><Relationship Id="rId31" Type="http://schemas.openxmlformats.org/officeDocument/2006/relationships/image" Target="../media/image150.png"/><Relationship Id="rId52" Type="http://schemas.openxmlformats.org/officeDocument/2006/relationships/customXml" Target="../ink/ink1510.xml"/><Relationship Id="rId73" Type="http://schemas.openxmlformats.org/officeDocument/2006/relationships/image" Target="../media/image360.png"/><Relationship Id="rId78" Type="http://schemas.openxmlformats.org/officeDocument/2006/relationships/customXml" Target="../ink/ink1523.xml"/><Relationship Id="rId94" Type="http://schemas.openxmlformats.org/officeDocument/2006/relationships/customXml" Target="../ink/ink15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45.xml"/><Relationship Id="rId143" Type="http://schemas.openxmlformats.org/officeDocument/2006/relationships/image" Target="../media/image71.png"/><Relationship Id="rId148" Type="http://schemas.openxmlformats.org/officeDocument/2006/relationships/customXml" Target="../ink/ink1558.xml"/><Relationship Id="rId164" Type="http://schemas.openxmlformats.org/officeDocument/2006/relationships/customXml" Target="../ink/ink156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486.xml"/><Relationship Id="rId9" Type="http://schemas.openxmlformats.org/officeDocument/2006/relationships/image" Target="../media/image410.png"/><Relationship Id="rId180" Type="http://schemas.openxmlformats.org/officeDocument/2006/relationships/customXml" Target="../ink/ink1574.xml"/><Relationship Id="rId210" Type="http://schemas.openxmlformats.org/officeDocument/2006/relationships/customXml" Target="../ink/ink1589.xml"/><Relationship Id="rId215" Type="http://schemas.openxmlformats.org/officeDocument/2006/relationships/image" Target="../media/image350.png"/><Relationship Id="rId236" Type="http://schemas.openxmlformats.org/officeDocument/2006/relationships/customXml" Target="../ink/ink1602.xml"/><Relationship Id="rId257" Type="http://schemas.openxmlformats.org/officeDocument/2006/relationships/image" Target="../media/image56.png"/><Relationship Id="rId278" Type="http://schemas.openxmlformats.org/officeDocument/2006/relationships/customXml" Target="../ink/ink1623.xml"/><Relationship Id="rId26" Type="http://schemas.openxmlformats.org/officeDocument/2006/relationships/customXml" Target="../ink/ink1497.xml"/><Relationship Id="rId231" Type="http://schemas.openxmlformats.org/officeDocument/2006/relationships/image" Target="../media/image430.png"/><Relationship Id="rId252" Type="http://schemas.openxmlformats.org/officeDocument/2006/relationships/customXml" Target="../ink/ink161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518.xml"/><Relationship Id="rId89" Type="http://schemas.openxmlformats.org/officeDocument/2006/relationships/image" Target="../media/image440.png"/><Relationship Id="rId112" Type="http://schemas.openxmlformats.org/officeDocument/2006/relationships/customXml" Target="../ink/ink1540.xml"/><Relationship Id="rId133" Type="http://schemas.openxmlformats.org/officeDocument/2006/relationships/image" Target="../media/image66.png"/><Relationship Id="rId154" Type="http://schemas.openxmlformats.org/officeDocument/2006/relationships/customXml" Target="../ink/ink1561.xml"/><Relationship Id="rId175" Type="http://schemas.openxmlformats.org/officeDocument/2006/relationships/image" Target="../media/image87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380.png"/><Relationship Id="rId242" Type="http://schemas.openxmlformats.org/officeDocument/2006/relationships/customXml" Target="../ink/ink1605.xml"/><Relationship Id="rId263" Type="http://schemas.openxmlformats.org/officeDocument/2006/relationships/image" Target="../media/image59.png"/><Relationship Id="rId284" Type="http://schemas.openxmlformats.org/officeDocument/2006/relationships/customXml" Target="../ink/ink1626.xml"/><Relationship Id="rId37" Type="http://schemas.openxmlformats.org/officeDocument/2006/relationships/image" Target="../media/image180.png"/><Relationship Id="rId58" Type="http://schemas.openxmlformats.org/officeDocument/2006/relationships/customXml" Target="../ink/ink1513.xml"/><Relationship Id="rId79" Type="http://schemas.openxmlformats.org/officeDocument/2006/relationships/image" Target="../media/image390.png"/><Relationship Id="rId102" Type="http://schemas.openxmlformats.org/officeDocument/2006/relationships/customXml" Target="../ink/ink1535.xml"/><Relationship Id="rId123" Type="http://schemas.openxmlformats.org/officeDocument/2006/relationships/image" Target="../media/image61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82.png"/><Relationship Id="rId186" Type="http://schemas.openxmlformats.org/officeDocument/2006/relationships/customXml" Target="../ink/ink1577.xml"/><Relationship Id="rId211" Type="http://schemas.openxmlformats.org/officeDocument/2006/relationships/image" Target="../media/image330.png"/><Relationship Id="rId232" Type="http://schemas.openxmlformats.org/officeDocument/2006/relationships/customXml" Target="../ink/ink1600.xml"/><Relationship Id="rId253" Type="http://schemas.openxmlformats.org/officeDocument/2006/relationships/image" Target="../media/image54.png"/><Relationship Id="rId274" Type="http://schemas.openxmlformats.org/officeDocument/2006/relationships/customXml" Target="../ink/ink1621.xml"/><Relationship Id="rId27" Type="http://schemas.openxmlformats.org/officeDocument/2006/relationships/image" Target="../media/image130.png"/><Relationship Id="rId48" Type="http://schemas.openxmlformats.org/officeDocument/2006/relationships/customXml" Target="../ink/ink150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77.png"/><Relationship Id="rId176" Type="http://schemas.openxmlformats.org/officeDocument/2006/relationships/customXml" Target="../ink/ink157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95.xml"/><Relationship Id="rId243" Type="http://schemas.openxmlformats.org/officeDocument/2006/relationships/image" Target="../media/image49.png"/><Relationship Id="rId264" Type="http://schemas.openxmlformats.org/officeDocument/2006/relationships/customXml" Target="../ink/ink161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50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546.xml"/><Relationship Id="rId70" Type="http://schemas.openxmlformats.org/officeDocument/2006/relationships/customXml" Target="../ink/ink151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56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440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240.png"/><Relationship Id="rId114" Type="http://schemas.openxmlformats.org/officeDocument/2006/relationships/customXml" Target="../ink/ink1541.xml"/><Relationship Id="rId275" Type="http://schemas.openxmlformats.org/officeDocument/2006/relationships/image" Target="../media/image65.png"/><Relationship Id="rId60" Type="http://schemas.openxmlformats.org/officeDocument/2006/relationships/customXml" Target="../ink/ink151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562.xml"/><Relationship Id="rId177" Type="http://schemas.openxmlformats.org/officeDocument/2006/relationships/image" Target="../media/image88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390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6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649.xml"/><Relationship Id="rId63" Type="http://schemas.openxmlformats.org/officeDocument/2006/relationships/image" Target="../media/image311.png"/><Relationship Id="rId84" Type="http://schemas.openxmlformats.org/officeDocument/2006/relationships/customXml" Target="../ink/ink1670.xml"/><Relationship Id="rId138" Type="http://schemas.openxmlformats.org/officeDocument/2006/relationships/customXml" Target="../ink/ink1697.xml"/><Relationship Id="rId159" Type="http://schemas.openxmlformats.org/officeDocument/2006/relationships/image" Target="../media/image79.png"/><Relationship Id="rId170" Type="http://schemas.openxmlformats.org/officeDocument/2006/relationships/customXml" Target="../ink/ink17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74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6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644.xml"/><Relationship Id="rId53" Type="http://schemas.openxmlformats.org/officeDocument/2006/relationships/image" Target="../media/image260.png"/><Relationship Id="rId74" Type="http://schemas.openxmlformats.org/officeDocument/2006/relationships/customXml" Target="../ink/ink1665.xml"/><Relationship Id="rId128" Type="http://schemas.openxmlformats.org/officeDocument/2006/relationships/customXml" Target="../ink/ink169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708.xml"/><Relationship Id="rId181" Type="http://schemas.openxmlformats.org/officeDocument/2006/relationships/image" Target="../media/image180.png"/><Relationship Id="rId216" Type="http://schemas.openxmlformats.org/officeDocument/2006/relationships/customXml" Target="../ink/ink1736.xml"/><Relationship Id="rId237" Type="http://schemas.openxmlformats.org/officeDocument/2006/relationships/image" Target="../media/image46.png"/><Relationship Id="rId258" Type="http://schemas.openxmlformats.org/officeDocument/2006/relationships/customXml" Target="../ink/ink1757.xml"/><Relationship Id="rId279" Type="http://schemas.openxmlformats.org/officeDocument/2006/relationships/image" Target="../media/image67.png"/><Relationship Id="rId22" Type="http://schemas.openxmlformats.org/officeDocument/2006/relationships/customXml" Target="../ink/ink1639.xml"/><Relationship Id="rId43" Type="http://schemas.openxmlformats.org/officeDocument/2006/relationships/image" Target="../media/image210.png"/><Relationship Id="rId64" Type="http://schemas.openxmlformats.org/officeDocument/2006/relationships/customXml" Target="../ink/ink1660.xml"/><Relationship Id="rId118" Type="http://schemas.openxmlformats.org/officeDocument/2006/relationships/customXml" Target="../ink/ink168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703.xml"/><Relationship Id="rId171" Type="http://schemas.openxmlformats.org/officeDocument/2006/relationships/image" Target="../media/image85.png"/><Relationship Id="rId192" Type="http://schemas.openxmlformats.org/officeDocument/2006/relationships/customXml" Target="../ink/ink1724.xml"/><Relationship Id="rId206" Type="http://schemas.openxmlformats.org/officeDocument/2006/relationships/customXml" Target="../ink/ink1731.xml"/><Relationship Id="rId227" Type="http://schemas.openxmlformats.org/officeDocument/2006/relationships/image" Target="../media/image411.png"/><Relationship Id="rId248" Type="http://schemas.openxmlformats.org/officeDocument/2006/relationships/customXml" Target="../ink/ink1752.xml"/><Relationship Id="rId269" Type="http://schemas.openxmlformats.org/officeDocument/2006/relationships/image" Target="../media/image62.png"/><Relationship Id="rId12" Type="http://schemas.openxmlformats.org/officeDocument/2006/relationships/customXml" Target="../ink/ink1634.xml"/><Relationship Id="rId33" Type="http://schemas.openxmlformats.org/officeDocument/2006/relationships/image" Target="../media/image160.png"/><Relationship Id="rId108" Type="http://schemas.openxmlformats.org/officeDocument/2006/relationships/customXml" Target="../ink/ink1682.xml"/><Relationship Id="rId129" Type="http://schemas.openxmlformats.org/officeDocument/2006/relationships/image" Target="../media/image64.png"/><Relationship Id="rId280" Type="http://schemas.openxmlformats.org/officeDocument/2006/relationships/customXml" Target="../ink/ink1768.xml"/><Relationship Id="rId54" Type="http://schemas.openxmlformats.org/officeDocument/2006/relationships/customXml" Target="../ink/ink1655.xml"/><Relationship Id="rId75" Type="http://schemas.openxmlformats.org/officeDocument/2006/relationships/image" Target="../media/image370.png"/><Relationship Id="rId96" Type="http://schemas.openxmlformats.org/officeDocument/2006/relationships/customXml" Target="../ink/ink1676.xml"/><Relationship Id="rId140" Type="http://schemas.openxmlformats.org/officeDocument/2006/relationships/customXml" Target="../ink/ink1698.xml"/><Relationship Id="rId161" Type="http://schemas.openxmlformats.org/officeDocument/2006/relationships/image" Target="../media/image80.png"/><Relationship Id="rId182" Type="http://schemas.openxmlformats.org/officeDocument/2006/relationships/customXml" Target="../ink/ink1719.xml"/><Relationship Id="rId217" Type="http://schemas.openxmlformats.org/officeDocument/2006/relationships/image" Target="../media/image89.png"/><Relationship Id="rId6" Type="http://schemas.openxmlformats.org/officeDocument/2006/relationships/customXml" Target="../ink/ink1631.xml"/><Relationship Id="rId238" Type="http://schemas.openxmlformats.org/officeDocument/2006/relationships/customXml" Target="../ink/ink174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63.xml"/><Relationship Id="rId44" Type="http://schemas.openxmlformats.org/officeDocument/2006/relationships/customXml" Target="../ink/ink1650.xml"/><Relationship Id="rId65" Type="http://schemas.openxmlformats.org/officeDocument/2006/relationships/image" Target="../media/image320.png"/><Relationship Id="rId86" Type="http://schemas.openxmlformats.org/officeDocument/2006/relationships/customXml" Target="../ink/ink1671.xml"/><Relationship Id="rId130" Type="http://schemas.openxmlformats.org/officeDocument/2006/relationships/customXml" Target="../ink/ink1693.xml"/><Relationship Id="rId151" Type="http://schemas.openxmlformats.org/officeDocument/2006/relationships/image" Target="../media/image75.png"/><Relationship Id="rId172" Type="http://schemas.openxmlformats.org/officeDocument/2006/relationships/customXml" Target="../ink/ink171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74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58.xml"/><Relationship Id="rId281" Type="http://schemas.openxmlformats.org/officeDocument/2006/relationships/image" Target="../media/image68.png"/><Relationship Id="rId34" Type="http://schemas.openxmlformats.org/officeDocument/2006/relationships/customXml" Target="../ink/ink1645.xml"/><Relationship Id="rId50" Type="http://schemas.openxmlformats.org/officeDocument/2006/relationships/customXml" Target="../ink/ink1653.xml"/><Relationship Id="rId55" Type="http://schemas.openxmlformats.org/officeDocument/2006/relationships/image" Target="../media/image270.png"/><Relationship Id="rId76" Type="http://schemas.openxmlformats.org/officeDocument/2006/relationships/customXml" Target="../ink/ink1666.xml"/><Relationship Id="rId97" Type="http://schemas.openxmlformats.org/officeDocument/2006/relationships/image" Target="../media/image48.png"/><Relationship Id="rId104" Type="http://schemas.openxmlformats.org/officeDocument/2006/relationships/customXml" Target="../ink/ink1680.xml"/><Relationship Id="rId120" Type="http://schemas.openxmlformats.org/officeDocument/2006/relationships/customXml" Target="../ink/ink168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701.xml"/><Relationship Id="rId167" Type="http://schemas.openxmlformats.org/officeDocument/2006/relationships/image" Target="../media/image83.png"/><Relationship Id="rId188" Type="http://schemas.openxmlformats.org/officeDocument/2006/relationships/customXml" Target="../ink/ink172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674.xml"/><Relationship Id="rId162" Type="http://schemas.openxmlformats.org/officeDocument/2006/relationships/customXml" Target="../ink/ink170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737.xml"/><Relationship Id="rId234" Type="http://schemas.openxmlformats.org/officeDocument/2006/relationships/customXml" Target="../ink/ink1745.xml"/><Relationship Id="rId239" Type="http://schemas.openxmlformats.org/officeDocument/2006/relationships/image" Target="../media/image47.png"/><Relationship Id="rId2" Type="http://schemas.openxmlformats.org/officeDocument/2006/relationships/customXml" Target="../ink/ink1629.xml"/><Relationship Id="rId29" Type="http://schemas.openxmlformats.org/officeDocument/2006/relationships/image" Target="../media/image140.png"/><Relationship Id="rId250" Type="http://schemas.openxmlformats.org/officeDocument/2006/relationships/customXml" Target="../ink/ink175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766.xml"/><Relationship Id="rId24" Type="http://schemas.openxmlformats.org/officeDocument/2006/relationships/customXml" Target="../ink/ink1640.xml"/><Relationship Id="rId40" Type="http://schemas.openxmlformats.org/officeDocument/2006/relationships/customXml" Target="../ink/ink1648.xml"/><Relationship Id="rId45" Type="http://schemas.openxmlformats.org/officeDocument/2006/relationships/image" Target="../media/image220.png"/><Relationship Id="rId66" Type="http://schemas.openxmlformats.org/officeDocument/2006/relationships/customXml" Target="../ink/ink1661.xml"/><Relationship Id="rId87" Type="http://schemas.openxmlformats.org/officeDocument/2006/relationships/image" Target="../media/image430.png"/><Relationship Id="rId110" Type="http://schemas.openxmlformats.org/officeDocument/2006/relationships/customXml" Target="../ink/ink168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696.xml"/><Relationship Id="rId157" Type="http://schemas.openxmlformats.org/officeDocument/2006/relationships/image" Target="../media/image78.png"/><Relationship Id="rId178" Type="http://schemas.openxmlformats.org/officeDocument/2006/relationships/customXml" Target="../ink/ink1717.xml"/><Relationship Id="rId61" Type="http://schemas.openxmlformats.org/officeDocument/2006/relationships/image" Target="../media/image300.png"/><Relationship Id="rId82" Type="http://schemas.openxmlformats.org/officeDocument/2006/relationships/customXml" Target="../ink/ink1669.xml"/><Relationship Id="rId152" Type="http://schemas.openxmlformats.org/officeDocument/2006/relationships/customXml" Target="../ink/ink1704.xml"/><Relationship Id="rId173" Type="http://schemas.openxmlformats.org/officeDocument/2006/relationships/image" Target="../media/image86.png"/><Relationship Id="rId194" Type="http://schemas.openxmlformats.org/officeDocument/2006/relationships/customXml" Target="../ink/ink172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73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740.xml"/><Relationship Id="rId240" Type="http://schemas.openxmlformats.org/officeDocument/2006/relationships/customXml" Target="../ink/ink174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61.xml"/><Relationship Id="rId287" Type="http://schemas.openxmlformats.org/officeDocument/2006/relationships/image" Target="../media/image91.png"/><Relationship Id="rId14" Type="http://schemas.openxmlformats.org/officeDocument/2006/relationships/customXml" Target="../ink/ink1635.xml"/><Relationship Id="rId30" Type="http://schemas.openxmlformats.org/officeDocument/2006/relationships/customXml" Target="../ink/ink1643.xml"/><Relationship Id="rId35" Type="http://schemas.openxmlformats.org/officeDocument/2006/relationships/image" Target="../media/image170.png"/><Relationship Id="rId56" Type="http://schemas.openxmlformats.org/officeDocument/2006/relationships/customXml" Target="../ink/ink1656.xml"/><Relationship Id="rId77" Type="http://schemas.openxmlformats.org/officeDocument/2006/relationships/image" Target="../media/image380.png"/><Relationship Id="rId100" Type="http://schemas.openxmlformats.org/officeDocument/2006/relationships/customXml" Target="../ink/ink1678.xml"/><Relationship Id="rId105" Type="http://schemas.openxmlformats.org/officeDocument/2006/relationships/image" Target="../media/image52.png"/><Relationship Id="rId126" Type="http://schemas.openxmlformats.org/officeDocument/2006/relationships/customXml" Target="../ink/ink1691.xml"/><Relationship Id="rId147" Type="http://schemas.openxmlformats.org/officeDocument/2006/relationships/image" Target="../media/image211.png"/><Relationship Id="rId168" Type="http://schemas.openxmlformats.org/officeDocument/2006/relationships/customXml" Target="../ink/ink1712.xml"/><Relationship Id="rId282" Type="http://schemas.openxmlformats.org/officeDocument/2006/relationships/customXml" Target="../ink/ink1769.xml"/><Relationship Id="rId8" Type="http://schemas.openxmlformats.org/officeDocument/2006/relationships/customXml" Target="../ink/ink1632.xml"/><Relationship Id="rId51" Type="http://schemas.openxmlformats.org/officeDocument/2006/relationships/image" Target="../media/image250.png"/><Relationship Id="rId72" Type="http://schemas.openxmlformats.org/officeDocument/2006/relationships/customXml" Target="../ink/ink1664.xml"/><Relationship Id="rId93" Type="http://schemas.openxmlformats.org/officeDocument/2006/relationships/image" Target="../media/image46.png"/><Relationship Id="rId98" Type="http://schemas.openxmlformats.org/officeDocument/2006/relationships/customXml" Target="../ink/ink1677.xml"/><Relationship Id="rId121" Type="http://schemas.openxmlformats.org/officeDocument/2006/relationships/image" Target="../media/image60.png"/><Relationship Id="rId142" Type="http://schemas.openxmlformats.org/officeDocument/2006/relationships/customXml" Target="../ink/ink1699.xml"/><Relationship Id="rId163" Type="http://schemas.openxmlformats.org/officeDocument/2006/relationships/image" Target="../media/image81.png"/><Relationship Id="rId184" Type="http://schemas.openxmlformats.org/officeDocument/2006/relationships/customXml" Target="../ink/ink172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735.xml"/><Relationship Id="rId230" Type="http://schemas.openxmlformats.org/officeDocument/2006/relationships/customXml" Target="../ink/ink174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5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651.xml"/><Relationship Id="rId67" Type="http://schemas.openxmlformats.org/officeDocument/2006/relationships/image" Target="../media/image330.png"/><Relationship Id="rId116" Type="http://schemas.openxmlformats.org/officeDocument/2006/relationships/customXml" Target="../ink/ink1686.xml"/><Relationship Id="rId137" Type="http://schemas.openxmlformats.org/officeDocument/2006/relationships/image" Target="../media/image68.png"/><Relationship Id="rId158" Type="http://schemas.openxmlformats.org/officeDocument/2006/relationships/customXml" Target="../ink/ink1707.xml"/><Relationship Id="rId272" Type="http://schemas.openxmlformats.org/officeDocument/2006/relationships/customXml" Target="../ink/ink1764.xml"/><Relationship Id="rId20" Type="http://schemas.openxmlformats.org/officeDocument/2006/relationships/customXml" Target="../ink/ink1638.xml"/><Relationship Id="rId41" Type="http://schemas.openxmlformats.org/officeDocument/2006/relationships/image" Target="../media/image200.png"/><Relationship Id="rId62" Type="http://schemas.openxmlformats.org/officeDocument/2006/relationships/customXml" Target="../ink/ink1659.xml"/><Relationship Id="rId83" Type="http://schemas.openxmlformats.org/officeDocument/2006/relationships/image" Target="../media/image411.png"/><Relationship Id="rId88" Type="http://schemas.openxmlformats.org/officeDocument/2006/relationships/customXml" Target="../ink/ink1672.xml"/><Relationship Id="rId111" Type="http://schemas.openxmlformats.org/officeDocument/2006/relationships/image" Target="../media/image55.png"/><Relationship Id="rId132" Type="http://schemas.openxmlformats.org/officeDocument/2006/relationships/customXml" Target="../ink/ink1694.xml"/><Relationship Id="rId153" Type="http://schemas.openxmlformats.org/officeDocument/2006/relationships/image" Target="../media/image76.png"/><Relationship Id="rId174" Type="http://schemas.openxmlformats.org/officeDocument/2006/relationships/customXml" Target="../ink/ink171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723.xml"/><Relationship Id="rId204" Type="http://schemas.openxmlformats.org/officeDocument/2006/relationships/customXml" Target="../ink/ink1730.xml"/><Relationship Id="rId220" Type="http://schemas.openxmlformats.org/officeDocument/2006/relationships/customXml" Target="../ink/ink173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751.xml"/><Relationship Id="rId267" Type="http://schemas.openxmlformats.org/officeDocument/2006/relationships/image" Target="../media/image61.png"/><Relationship Id="rId288" Type="http://schemas.openxmlformats.org/officeDocument/2006/relationships/customXml" Target="../ink/ink1772.xml"/><Relationship Id="rId15" Type="http://schemas.openxmlformats.org/officeDocument/2006/relationships/image" Target="../media/image710.png"/><Relationship Id="rId36" Type="http://schemas.openxmlformats.org/officeDocument/2006/relationships/customXml" Target="../ink/ink1646.xml"/><Relationship Id="rId57" Type="http://schemas.openxmlformats.org/officeDocument/2006/relationships/image" Target="../media/image280.png"/><Relationship Id="rId106" Type="http://schemas.openxmlformats.org/officeDocument/2006/relationships/customXml" Target="../ink/ink1681.xml"/><Relationship Id="rId127" Type="http://schemas.openxmlformats.org/officeDocument/2006/relationships/image" Target="../media/image63.png"/><Relationship Id="rId262" Type="http://schemas.openxmlformats.org/officeDocument/2006/relationships/customXml" Target="../ink/ink1759.xml"/><Relationship Id="rId283" Type="http://schemas.openxmlformats.org/officeDocument/2006/relationships/image" Target="../media/image69.png"/><Relationship Id="rId10" Type="http://schemas.openxmlformats.org/officeDocument/2006/relationships/customXml" Target="../ink/ink1633.xml"/><Relationship Id="rId31" Type="http://schemas.openxmlformats.org/officeDocument/2006/relationships/image" Target="../media/image150.png"/><Relationship Id="rId52" Type="http://schemas.openxmlformats.org/officeDocument/2006/relationships/customXml" Target="../ink/ink1654.xml"/><Relationship Id="rId73" Type="http://schemas.openxmlformats.org/officeDocument/2006/relationships/image" Target="../media/image360.png"/><Relationship Id="rId78" Type="http://schemas.openxmlformats.org/officeDocument/2006/relationships/customXml" Target="../ink/ink1667.xml"/><Relationship Id="rId94" Type="http://schemas.openxmlformats.org/officeDocument/2006/relationships/customXml" Target="../ink/ink16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89.xml"/><Relationship Id="rId143" Type="http://schemas.openxmlformats.org/officeDocument/2006/relationships/image" Target="../media/image71.png"/><Relationship Id="rId148" Type="http://schemas.openxmlformats.org/officeDocument/2006/relationships/customXml" Target="../ink/ink1702.xml"/><Relationship Id="rId164" Type="http://schemas.openxmlformats.org/officeDocument/2006/relationships/customXml" Target="../ink/ink171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630.xml"/><Relationship Id="rId9" Type="http://schemas.openxmlformats.org/officeDocument/2006/relationships/image" Target="../media/image410.png"/><Relationship Id="rId180" Type="http://schemas.openxmlformats.org/officeDocument/2006/relationships/customXml" Target="../ink/ink1718.xml"/><Relationship Id="rId210" Type="http://schemas.openxmlformats.org/officeDocument/2006/relationships/customXml" Target="../ink/ink1733.xml"/><Relationship Id="rId215" Type="http://schemas.openxmlformats.org/officeDocument/2006/relationships/image" Target="../media/image350.png"/><Relationship Id="rId236" Type="http://schemas.openxmlformats.org/officeDocument/2006/relationships/customXml" Target="../ink/ink1746.xml"/><Relationship Id="rId257" Type="http://schemas.openxmlformats.org/officeDocument/2006/relationships/image" Target="../media/image56.png"/><Relationship Id="rId278" Type="http://schemas.openxmlformats.org/officeDocument/2006/relationships/customXml" Target="../ink/ink1767.xml"/><Relationship Id="rId26" Type="http://schemas.openxmlformats.org/officeDocument/2006/relationships/customXml" Target="../ink/ink1641.xml"/><Relationship Id="rId231" Type="http://schemas.openxmlformats.org/officeDocument/2006/relationships/image" Target="../media/image430.png"/><Relationship Id="rId252" Type="http://schemas.openxmlformats.org/officeDocument/2006/relationships/customXml" Target="../ink/ink175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662.xml"/><Relationship Id="rId89" Type="http://schemas.openxmlformats.org/officeDocument/2006/relationships/image" Target="../media/image440.png"/><Relationship Id="rId112" Type="http://schemas.openxmlformats.org/officeDocument/2006/relationships/customXml" Target="../ink/ink1684.xml"/><Relationship Id="rId133" Type="http://schemas.openxmlformats.org/officeDocument/2006/relationships/image" Target="../media/image66.png"/><Relationship Id="rId154" Type="http://schemas.openxmlformats.org/officeDocument/2006/relationships/customXml" Target="../ink/ink1705.xml"/><Relationship Id="rId175" Type="http://schemas.openxmlformats.org/officeDocument/2006/relationships/image" Target="../media/image87.png"/><Relationship Id="rId196" Type="http://schemas.openxmlformats.org/officeDocument/2006/relationships/customXml" Target="../ink/ink1726.xml"/><Relationship Id="rId200" Type="http://schemas.openxmlformats.org/officeDocument/2006/relationships/customXml" Target="../ink/ink1728.xml"/><Relationship Id="rId16" Type="http://schemas.openxmlformats.org/officeDocument/2006/relationships/customXml" Target="../ink/ink1636.xml"/><Relationship Id="rId221" Type="http://schemas.openxmlformats.org/officeDocument/2006/relationships/image" Target="../media/image380.png"/><Relationship Id="rId242" Type="http://schemas.openxmlformats.org/officeDocument/2006/relationships/customXml" Target="../ink/ink1749.xml"/><Relationship Id="rId263" Type="http://schemas.openxmlformats.org/officeDocument/2006/relationships/image" Target="../media/image59.png"/><Relationship Id="rId284" Type="http://schemas.openxmlformats.org/officeDocument/2006/relationships/customXml" Target="../ink/ink1770.xml"/><Relationship Id="rId37" Type="http://schemas.openxmlformats.org/officeDocument/2006/relationships/image" Target="../media/image180.png"/><Relationship Id="rId58" Type="http://schemas.openxmlformats.org/officeDocument/2006/relationships/customXml" Target="../ink/ink1657.xml"/><Relationship Id="rId79" Type="http://schemas.openxmlformats.org/officeDocument/2006/relationships/image" Target="../media/image390.png"/><Relationship Id="rId102" Type="http://schemas.openxmlformats.org/officeDocument/2006/relationships/customXml" Target="../ink/ink1679.xml"/><Relationship Id="rId123" Type="http://schemas.openxmlformats.org/officeDocument/2006/relationships/image" Target="../media/image61.png"/><Relationship Id="rId144" Type="http://schemas.openxmlformats.org/officeDocument/2006/relationships/customXml" Target="../ink/ink1700.xml"/><Relationship Id="rId90" Type="http://schemas.openxmlformats.org/officeDocument/2006/relationships/customXml" Target="../ink/ink1673.xml"/><Relationship Id="rId165" Type="http://schemas.openxmlformats.org/officeDocument/2006/relationships/image" Target="../media/image82.png"/><Relationship Id="rId186" Type="http://schemas.openxmlformats.org/officeDocument/2006/relationships/customXml" Target="../ink/ink1721.xml"/><Relationship Id="rId211" Type="http://schemas.openxmlformats.org/officeDocument/2006/relationships/image" Target="../media/image330.png"/><Relationship Id="rId232" Type="http://schemas.openxmlformats.org/officeDocument/2006/relationships/customXml" Target="../ink/ink1744.xml"/><Relationship Id="rId253" Type="http://schemas.openxmlformats.org/officeDocument/2006/relationships/image" Target="../media/image54.png"/><Relationship Id="rId274" Type="http://schemas.openxmlformats.org/officeDocument/2006/relationships/customXml" Target="../ink/ink1765.xml"/><Relationship Id="rId27" Type="http://schemas.openxmlformats.org/officeDocument/2006/relationships/image" Target="../media/image130.png"/><Relationship Id="rId48" Type="http://schemas.openxmlformats.org/officeDocument/2006/relationships/customXml" Target="../ink/ink165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695.xml"/><Relationship Id="rId80" Type="http://schemas.openxmlformats.org/officeDocument/2006/relationships/customXml" Target="../ink/ink1668.xml"/><Relationship Id="rId155" Type="http://schemas.openxmlformats.org/officeDocument/2006/relationships/image" Target="../media/image77.png"/><Relationship Id="rId176" Type="http://schemas.openxmlformats.org/officeDocument/2006/relationships/customXml" Target="../ink/ink171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739.xml"/><Relationship Id="rId243" Type="http://schemas.openxmlformats.org/officeDocument/2006/relationships/image" Target="../media/image49.png"/><Relationship Id="rId264" Type="http://schemas.openxmlformats.org/officeDocument/2006/relationships/customXml" Target="../ink/ink176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64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690.xml"/><Relationship Id="rId70" Type="http://schemas.openxmlformats.org/officeDocument/2006/relationships/customXml" Target="../ink/ink166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71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4.xml"/><Relationship Id="rId233" Type="http://schemas.openxmlformats.org/officeDocument/2006/relationships/image" Target="../media/image440.png"/><Relationship Id="rId254" Type="http://schemas.openxmlformats.org/officeDocument/2006/relationships/customXml" Target="../ink/ink1755.xml"/><Relationship Id="rId28" Type="http://schemas.openxmlformats.org/officeDocument/2006/relationships/customXml" Target="../ink/ink1642.xml"/><Relationship Id="rId49" Type="http://schemas.openxmlformats.org/officeDocument/2006/relationships/image" Target="../media/image240.png"/><Relationship Id="rId114" Type="http://schemas.openxmlformats.org/officeDocument/2006/relationships/customXml" Target="../ink/ink1685.xml"/><Relationship Id="rId275" Type="http://schemas.openxmlformats.org/officeDocument/2006/relationships/image" Target="../media/image65.png"/><Relationship Id="rId60" Type="http://schemas.openxmlformats.org/officeDocument/2006/relationships/customXml" Target="../ink/ink165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706.xml"/><Relationship Id="rId177" Type="http://schemas.openxmlformats.org/officeDocument/2006/relationships/image" Target="../media/image88.png"/><Relationship Id="rId198" Type="http://schemas.openxmlformats.org/officeDocument/2006/relationships/customXml" Target="../ink/ink1727.xml"/><Relationship Id="rId202" Type="http://schemas.openxmlformats.org/officeDocument/2006/relationships/customXml" Target="../ink/ink1729.xml"/><Relationship Id="rId223" Type="http://schemas.openxmlformats.org/officeDocument/2006/relationships/image" Target="../media/image390.png"/><Relationship Id="rId244" Type="http://schemas.openxmlformats.org/officeDocument/2006/relationships/customXml" Target="../ink/ink1750.xml"/><Relationship Id="rId18" Type="http://schemas.openxmlformats.org/officeDocument/2006/relationships/customXml" Target="../ink/ink163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77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793.xml"/><Relationship Id="rId63" Type="http://schemas.openxmlformats.org/officeDocument/2006/relationships/image" Target="../media/image311.png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159" Type="http://schemas.openxmlformats.org/officeDocument/2006/relationships/image" Target="../media/image79.png"/><Relationship Id="rId170" Type="http://schemas.openxmlformats.org/officeDocument/2006/relationships/customXml" Target="../ink/ink18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88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90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788.xml"/><Relationship Id="rId53" Type="http://schemas.openxmlformats.org/officeDocument/2006/relationships/image" Target="../media/image260.png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852.xml"/><Relationship Id="rId181" Type="http://schemas.openxmlformats.org/officeDocument/2006/relationships/image" Target="../media/image180.png"/><Relationship Id="rId216" Type="http://schemas.openxmlformats.org/officeDocument/2006/relationships/customXml" Target="../ink/ink1880.xml"/><Relationship Id="rId237" Type="http://schemas.openxmlformats.org/officeDocument/2006/relationships/image" Target="../media/image46.png"/><Relationship Id="rId258" Type="http://schemas.openxmlformats.org/officeDocument/2006/relationships/customXml" Target="../ink/ink1901.xml"/><Relationship Id="rId279" Type="http://schemas.openxmlformats.org/officeDocument/2006/relationships/image" Target="../media/image67.png"/><Relationship Id="rId22" Type="http://schemas.openxmlformats.org/officeDocument/2006/relationships/customXml" Target="../ink/ink1783.xml"/><Relationship Id="rId43" Type="http://schemas.openxmlformats.org/officeDocument/2006/relationships/image" Target="../media/image210.png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847.xml"/><Relationship Id="rId171" Type="http://schemas.openxmlformats.org/officeDocument/2006/relationships/image" Target="../media/image85.png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27" Type="http://schemas.openxmlformats.org/officeDocument/2006/relationships/image" Target="../media/image411.png"/><Relationship Id="rId248" Type="http://schemas.openxmlformats.org/officeDocument/2006/relationships/customXml" Target="../ink/ink1896.xml"/><Relationship Id="rId269" Type="http://schemas.openxmlformats.org/officeDocument/2006/relationships/image" Target="../media/image62.png"/><Relationship Id="rId12" Type="http://schemas.openxmlformats.org/officeDocument/2006/relationships/customXml" Target="../ink/ink1778.xml"/><Relationship Id="rId33" Type="http://schemas.openxmlformats.org/officeDocument/2006/relationships/image" Target="../media/image160.png"/><Relationship Id="rId108" Type="http://schemas.openxmlformats.org/officeDocument/2006/relationships/customXml" Target="../ink/ink1826.xml"/><Relationship Id="rId129" Type="http://schemas.openxmlformats.org/officeDocument/2006/relationships/image" Target="../media/image64.png"/><Relationship Id="rId280" Type="http://schemas.openxmlformats.org/officeDocument/2006/relationships/customXml" Target="../ink/ink1912.xml"/><Relationship Id="rId54" Type="http://schemas.openxmlformats.org/officeDocument/2006/relationships/customXml" Target="../ink/ink1799.xml"/><Relationship Id="rId75" Type="http://schemas.openxmlformats.org/officeDocument/2006/relationships/image" Target="../media/image370.png"/><Relationship Id="rId96" Type="http://schemas.openxmlformats.org/officeDocument/2006/relationships/customXml" Target="../ink/ink1820.xml"/><Relationship Id="rId140" Type="http://schemas.openxmlformats.org/officeDocument/2006/relationships/customXml" Target="../ink/ink1842.xml"/><Relationship Id="rId161" Type="http://schemas.openxmlformats.org/officeDocument/2006/relationships/image" Target="../media/image80.png"/><Relationship Id="rId182" Type="http://schemas.openxmlformats.org/officeDocument/2006/relationships/customXml" Target="../ink/ink1863.xml"/><Relationship Id="rId217" Type="http://schemas.openxmlformats.org/officeDocument/2006/relationships/image" Target="../media/image8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907.xml"/><Relationship Id="rId44" Type="http://schemas.openxmlformats.org/officeDocument/2006/relationships/customXml" Target="../ink/ink1794.xml"/><Relationship Id="rId65" Type="http://schemas.openxmlformats.org/officeDocument/2006/relationships/image" Target="../media/image320.png"/><Relationship Id="rId86" Type="http://schemas.openxmlformats.org/officeDocument/2006/relationships/customXml" Target="../ink/ink1815.xml"/><Relationship Id="rId130" Type="http://schemas.openxmlformats.org/officeDocument/2006/relationships/customXml" Target="../ink/ink1837.xml"/><Relationship Id="rId151" Type="http://schemas.openxmlformats.org/officeDocument/2006/relationships/image" Target="../media/image75.png"/><Relationship Id="rId172" Type="http://schemas.openxmlformats.org/officeDocument/2006/relationships/customXml" Target="../ink/ink185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88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902.xml"/><Relationship Id="rId281" Type="http://schemas.openxmlformats.org/officeDocument/2006/relationships/image" Target="../media/image68.png"/><Relationship Id="rId34" Type="http://schemas.openxmlformats.org/officeDocument/2006/relationships/customXml" Target="../ink/ink1789.xml"/><Relationship Id="rId50" Type="http://schemas.openxmlformats.org/officeDocument/2006/relationships/customXml" Target="../ink/ink1797.xml"/><Relationship Id="rId55" Type="http://schemas.openxmlformats.org/officeDocument/2006/relationships/image" Target="../media/image270.png"/><Relationship Id="rId76" Type="http://schemas.openxmlformats.org/officeDocument/2006/relationships/customXml" Target="../ink/ink1810.xml"/><Relationship Id="rId97" Type="http://schemas.openxmlformats.org/officeDocument/2006/relationships/image" Target="../media/image48.png"/><Relationship Id="rId104" Type="http://schemas.openxmlformats.org/officeDocument/2006/relationships/customXml" Target="../ink/ink1824.xml"/><Relationship Id="rId120" Type="http://schemas.openxmlformats.org/officeDocument/2006/relationships/customXml" Target="../ink/ink183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845.xml"/><Relationship Id="rId167" Type="http://schemas.openxmlformats.org/officeDocument/2006/relationships/image" Target="../media/image83.png"/><Relationship Id="rId188" Type="http://schemas.openxmlformats.org/officeDocument/2006/relationships/customXml" Target="../ink/ink186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818.xml"/><Relationship Id="rId162" Type="http://schemas.openxmlformats.org/officeDocument/2006/relationships/customXml" Target="../ink/ink185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881.xml"/><Relationship Id="rId234" Type="http://schemas.openxmlformats.org/officeDocument/2006/relationships/customXml" Target="../ink/ink1889.xml"/><Relationship Id="rId239" Type="http://schemas.openxmlformats.org/officeDocument/2006/relationships/image" Target="../media/image47.png"/><Relationship Id="rId2" Type="http://schemas.openxmlformats.org/officeDocument/2006/relationships/customXml" Target="../ink/ink1773.xml"/><Relationship Id="rId29" Type="http://schemas.openxmlformats.org/officeDocument/2006/relationships/image" Target="../media/image140.png"/><Relationship Id="rId250" Type="http://schemas.openxmlformats.org/officeDocument/2006/relationships/customXml" Target="../ink/ink189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910.xml"/><Relationship Id="rId24" Type="http://schemas.openxmlformats.org/officeDocument/2006/relationships/customXml" Target="../ink/ink1784.xml"/><Relationship Id="rId40" Type="http://schemas.openxmlformats.org/officeDocument/2006/relationships/customXml" Target="../ink/ink1792.xml"/><Relationship Id="rId45" Type="http://schemas.openxmlformats.org/officeDocument/2006/relationships/image" Target="../media/image220.png"/><Relationship Id="rId66" Type="http://schemas.openxmlformats.org/officeDocument/2006/relationships/customXml" Target="../ink/ink1805.xml"/><Relationship Id="rId87" Type="http://schemas.openxmlformats.org/officeDocument/2006/relationships/image" Target="../media/image430.png"/><Relationship Id="rId110" Type="http://schemas.openxmlformats.org/officeDocument/2006/relationships/customXml" Target="../ink/ink182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840.xml"/><Relationship Id="rId157" Type="http://schemas.openxmlformats.org/officeDocument/2006/relationships/image" Target="../media/image78.png"/><Relationship Id="rId178" Type="http://schemas.openxmlformats.org/officeDocument/2006/relationships/customXml" Target="../ink/ink1861.xml"/><Relationship Id="rId61" Type="http://schemas.openxmlformats.org/officeDocument/2006/relationships/image" Target="../media/image300.png"/><Relationship Id="rId82" Type="http://schemas.openxmlformats.org/officeDocument/2006/relationships/customXml" Target="../ink/ink1813.xml"/><Relationship Id="rId152" Type="http://schemas.openxmlformats.org/officeDocument/2006/relationships/customXml" Target="../ink/ink1848.xml"/><Relationship Id="rId173" Type="http://schemas.openxmlformats.org/officeDocument/2006/relationships/image" Target="../media/image86.png"/><Relationship Id="rId194" Type="http://schemas.openxmlformats.org/officeDocument/2006/relationships/customXml" Target="../ink/ink186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87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884.xml"/><Relationship Id="rId240" Type="http://schemas.openxmlformats.org/officeDocument/2006/relationships/customXml" Target="../ink/ink189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905.xml"/><Relationship Id="rId287" Type="http://schemas.openxmlformats.org/officeDocument/2006/relationships/image" Target="../media/image91.png"/><Relationship Id="rId14" Type="http://schemas.openxmlformats.org/officeDocument/2006/relationships/customXml" Target="../ink/ink1779.xml"/><Relationship Id="rId30" Type="http://schemas.openxmlformats.org/officeDocument/2006/relationships/customXml" Target="../ink/ink1787.xml"/><Relationship Id="rId35" Type="http://schemas.openxmlformats.org/officeDocument/2006/relationships/image" Target="../media/image170.png"/><Relationship Id="rId56" Type="http://schemas.openxmlformats.org/officeDocument/2006/relationships/customXml" Target="../ink/ink1800.xml"/><Relationship Id="rId77" Type="http://schemas.openxmlformats.org/officeDocument/2006/relationships/image" Target="../media/image380.png"/><Relationship Id="rId100" Type="http://schemas.openxmlformats.org/officeDocument/2006/relationships/customXml" Target="../ink/ink1822.xml"/><Relationship Id="rId105" Type="http://schemas.openxmlformats.org/officeDocument/2006/relationships/image" Target="../media/image52.png"/><Relationship Id="rId126" Type="http://schemas.openxmlformats.org/officeDocument/2006/relationships/customXml" Target="../ink/ink1835.xml"/><Relationship Id="rId147" Type="http://schemas.openxmlformats.org/officeDocument/2006/relationships/image" Target="../media/image211.png"/><Relationship Id="rId168" Type="http://schemas.openxmlformats.org/officeDocument/2006/relationships/customXml" Target="../ink/ink1856.xml"/><Relationship Id="rId282" Type="http://schemas.openxmlformats.org/officeDocument/2006/relationships/customXml" Target="../ink/ink1913.xml"/><Relationship Id="rId8" Type="http://schemas.openxmlformats.org/officeDocument/2006/relationships/customXml" Target="../ink/ink1776.xml"/><Relationship Id="rId51" Type="http://schemas.openxmlformats.org/officeDocument/2006/relationships/image" Target="../media/image250.png"/><Relationship Id="rId72" Type="http://schemas.openxmlformats.org/officeDocument/2006/relationships/customXml" Target="../ink/ink1808.xml"/><Relationship Id="rId93" Type="http://schemas.openxmlformats.org/officeDocument/2006/relationships/image" Target="../media/image46.png"/><Relationship Id="rId98" Type="http://schemas.openxmlformats.org/officeDocument/2006/relationships/customXml" Target="../ink/ink1821.xml"/><Relationship Id="rId121" Type="http://schemas.openxmlformats.org/officeDocument/2006/relationships/image" Target="../media/image60.png"/><Relationship Id="rId142" Type="http://schemas.openxmlformats.org/officeDocument/2006/relationships/customXml" Target="../ink/ink1843.xml"/><Relationship Id="rId163" Type="http://schemas.openxmlformats.org/officeDocument/2006/relationships/image" Target="../media/image81.png"/><Relationship Id="rId184" Type="http://schemas.openxmlformats.org/officeDocument/2006/relationships/customXml" Target="../ink/ink186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879.xml"/><Relationship Id="rId230" Type="http://schemas.openxmlformats.org/officeDocument/2006/relationships/customXml" Target="../ink/ink188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90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795.xml"/><Relationship Id="rId67" Type="http://schemas.openxmlformats.org/officeDocument/2006/relationships/image" Target="../media/image330.png"/><Relationship Id="rId116" Type="http://schemas.openxmlformats.org/officeDocument/2006/relationships/customXml" Target="../ink/ink1830.xml"/><Relationship Id="rId137" Type="http://schemas.openxmlformats.org/officeDocument/2006/relationships/image" Target="../media/image68.png"/><Relationship Id="rId158" Type="http://schemas.openxmlformats.org/officeDocument/2006/relationships/customXml" Target="../ink/ink1851.xml"/><Relationship Id="rId272" Type="http://schemas.openxmlformats.org/officeDocument/2006/relationships/customXml" Target="../ink/ink1908.xml"/><Relationship Id="rId20" Type="http://schemas.openxmlformats.org/officeDocument/2006/relationships/customXml" Target="../ink/ink1782.xml"/><Relationship Id="rId41" Type="http://schemas.openxmlformats.org/officeDocument/2006/relationships/image" Target="../media/image200.png"/><Relationship Id="rId62" Type="http://schemas.openxmlformats.org/officeDocument/2006/relationships/customXml" Target="../ink/ink1803.xml"/><Relationship Id="rId83" Type="http://schemas.openxmlformats.org/officeDocument/2006/relationships/image" Target="../media/image411.png"/><Relationship Id="rId88" Type="http://schemas.openxmlformats.org/officeDocument/2006/relationships/customXml" Target="../ink/ink1816.xml"/><Relationship Id="rId111" Type="http://schemas.openxmlformats.org/officeDocument/2006/relationships/image" Target="../media/image55.png"/><Relationship Id="rId132" Type="http://schemas.openxmlformats.org/officeDocument/2006/relationships/customXml" Target="../ink/ink1838.xml"/><Relationship Id="rId153" Type="http://schemas.openxmlformats.org/officeDocument/2006/relationships/image" Target="../media/image76.png"/><Relationship Id="rId174" Type="http://schemas.openxmlformats.org/officeDocument/2006/relationships/customXml" Target="../ink/ink185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0" Type="http://schemas.openxmlformats.org/officeDocument/2006/relationships/customXml" Target="../ink/ink188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895.xml"/><Relationship Id="rId267" Type="http://schemas.openxmlformats.org/officeDocument/2006/relationships/image" Target="../media/image61.png"/><Relationship Id="rId288" Type="http://schemas.openxmlformats.org/officeDocument/2006/relationships/customXml" Target="../ink/ink1916.xml"/><Relationship Id="rId15" Type="http://schemas.openxmlformats.org/officeDocument/2006/relationships/image" Target="../media/image710.png"/><Relationship Id="rId36" Type="http://schemas.openxmlformats.org/officeDocument/2006/relationships/customXml" Target="../ink/ink1790.xml"/><Relationship Id="rId57" Type="http://schemas.openxmlformats.org/officeDocument/2006/relationships/image" Target="../media/image280.png"/><Relationship Id="rId106" Type="http://schemas.openxmlformats.org/officeDocument/2006/relationships/customXml" Target="../ink/ink1825.xml"/><Relationship Id="rId127" Type="http://schemas.openxmlformats.org/officeDocument/2006/relationships/image" Target="../media/image63.png"/><Relationship Id="rId262" Type="http://schemas.openxmlformats.org/officeDocument/2006/relationships/customXml" Target="../ink/ink1903.xml"/><Relationship Id="rId283" Type="http://schemas.openxmlformats.org/officeDocument/2006/relationships/image" Target="../media/image69.png"/><Relationship Id="rId10" Type="http://schemas.openxmlformats.org/officeDocument/2006/relationships/customXml" Target="../ink/ink1777.xml"/><Relationship Id="rId31" Type="http://schemas.openxmlformats.org/officeDocument/2006/relationships/image" Target="../media/image150.png"/><Relationship Id="rId52" Type="http://schemas.openxmlformats.org/officeDocument/2006/relationships/customXml" Target="../ink/ink1798.xml"/><Relationship Id="rId73" Type="http://schemas.openxmlformats.org/officeDocument/2006/relationships/image" Target="../media/image360.png"/><Relationship Id="rId78" Type="http://schemas.openxmlformats.org/officeDocument/2006/relationships/customXml" Target="../ink/ink1811.xml"/><Relationship Id="rId94" Type="http://schemas.openxmlformats.org/officeDocument/2006/relationships/customXml" Target="../ink/ink18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833.xml"/><Relationship Id="rId143" Type="http://schemas.openxmlformats.org/officeDocument/2006/relationships/image" Target="../media/image71.png"/><Relationship Id="rId148" Type="http://schemas.openxmlformats.org/officeDocument/2006/relationships/customXml" Target="../ink/ink1846.xml"/><Relationship Id="rId164" Type="http://schemas.openxmlformats.org/officeDocument/2006/relationships/customXml" Target="../ink/ink185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774.xml"/><Relationship Id="rId9" Type="http://schemas.openxmlformats.org/officeDocument/2006/relationships/image" Target="../media/image410.png"/><Relationship Id="rId180" Type="http://schemas.openxmlformats.org/officeDocument/2006/relationships/customXml" Target="../ink/ink1862.xml"/><Relationship Id="rId210" Type="http://schemas.openxmlformats.org/officeDocument/2006/relationships/customXml" Target="../ink/ink1877.xml"/><Relationship Id="rId215" Type="http://schemas.openxmlformats.org/officeDocument/2006/relationships/image" Target="../media/image350.png"/><Relationship Id="rId236" Type="http://schemas.openxmlformats.org/officeDocument/2006/relationships/customXml" Target="../ink/ink1890.xml"/><Relationship Id="rId257" Type="http://schemas.openxmlformats.org/officeDocument/2006/relationships/image" Target="../media/image56.png"/><Relationship Id="rId278" Type="http://schemas.openxmlformats.org/officeDocument/2006/relationships/customXml" Target="../ink/ink1911.xml"/><Relationship Id="rId26" Type="http://schemas.openxmlformats.org/officeDocument/2006/relationships/customXml" Target="../ink/ink1785.xml"/><Relationship Id="rId231" Type="http://schemas.openxmlformats.org/officeDocument/2006/relationships/image" Target="../media/image430.png"/><Relationship Id="rId252" Type="http://schemas.openxmlformats.org/officeDocument/2006/relationships/customXml" Target="../ink/ink189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806.xml"/><Relationship Id="rId89" Type="http://schemas.openxmlformats.org/officeDocument/2006/relationships/image" Target="../media/image440.png"/><Relationship Id="rId112" Type="http://schemas.openxmlformats.org/officeDocument/2006/relationships/customXml" Target="../ink/ink1828.xml"/><Relationship Id="rId133" Type="http://schemas.openxmlformats.org/officeDocument/2006/relationships/image" Target="../media/image66.png"/><Relationship Id="rId154" Type="http://schemas.openxmlformats.org/officeDocument/2006/relationships/customXml" Target="../ink/ink1849.xml"/><Relationship Id="rId175" Type="http://schemas.openxmlformats.org/officeDocument/2006/relationships/image" Target="../media/image87.png"/><Relationship Id="rId196" Type="http://schemas.openxmlformats.org/officeDocument/2006/relationships/customXml" Target="../ink/ink1870.xml"/><Relationship Id="rId200" Type="http://schemas.openxmlformats.org/officeDocument/2006/relationships/customXml" Target="../ink/ink1872.xml"/><Relationship Id="rId16" Type="http://schemas.openxmlformats.org/officeDocument/2006/relationships/customXml" Target="../ink/ink1780.xml"/><Relationship Id="rId221" Type="http://schemas.openxmlformats.org/officeDocument/2006/relationships/image" Target="../media/image380.png"/><Relationship Id="rId242" Type="http://schemas.openxmlformats.org/officeDocument/2006/relationships/customXml" Target="../ink/ink1893.xml"/><Relationship Id="rId263" Type="http://schemas.openxmlformats.org/officeDocument/2006/relationships/image" Target="../media/image59.png"/><Relationship Id="rId284" Type="http://schemas.openxmlformats.org/officeDocument/2006/relationships/customXml" Target="../ink/ink1914.xml"/><Relationship Id="rId37" Type="http://schemas.openxmlformats.org/officeDocument/2006/relationships/image" Target="../media/image180.png"/><Relationship Id="rId58" Type="http://schemas.openxmlformats.org/officeDocument/2006/relationships/customXml" Target="../ink/ink1801.xml"/><Relationship Id="rId79" Type="http://schemas.openxmlformats.org/officeDocument/2006/relationships/image" Target="../media/image390.png"/><Relationship Id="rId102" Type="http://schemas.openxmlformats.org/officeDocument/2006/relationships/customXml" Target="../ink/ink1823.xml"/><Relationship Id="rId123" Type="http://schemas.openxmlformats.org/officeDocument/2006/relationships/image" Target="../media/image61.png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65" Type="http://schemas.openxmlformats.org/officeDocument/2006/relationships/image" Target="../media/image82.png"/><Relationship Id="rId186" Type="http://schemas.openxmlformats.org/officeDocument/2006/relationships/customXml" Target="../ink/ink1865.xml"/><Relationship Id="rId211" Type="http://schemas.openxmlformats.org/officeDocument/2006/relationships/image" Target="../media/image330.png"/><Relationship Id="rId232" Type="http://schemas.openxmlformats.org/officeDocument/2006/relationships/customXml" Target="../ink/ink1888.xml"/><Relationship Id="rId253" Type="http://schemas.openxmlformats.org/officeDocument/2006/relationships/image" Target="../media/image54.png"/><Relationship Id="rId274" Type="http://schemas.openxmlformats.org/officeDocument/2006/relationships/customXml" Target="../ink/ink1909.xml"/><Relationship Id="rId27" Type="http://schemas.openxmlformats.org/officeDocument/2006/relationships/image" Target="../media/image130.png"/><Relationship Id="rId48" Type="http://schemas.openxmlformats.org/officeDocument/2006/relationships/customXml" Target="../ink/ink179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839.xml"/><Relationship Id="rId80" Type="http://schemas.openxmlformats.org/officeDocument/2006/relationships/customXml" Target="../ink/ink1812.xml"/><Relationship Id="rId155" Type="http://schemas.openxmlformats.org/officeDocument/2006/relationships/image" Target="../media/image77.png"/><Relationship Id="rId176" Type="http://schemas.openxmlformats.org/officeDocument/2006/relationships/customXml" Target="../ink/ink186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883.xml"/><Relationship Id="rId243" Type="http://schemas.openxmlformats.org/officeDocument/2006/relationships/image" Target="../media/image49.png"/><Relationship Id="rId264" Type="http://schemas.openxmlformats.org/officeDocument/2006/relationships/customXml" Target="../ink/ink190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79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834.xml"/><Relationship Id="rId70" Type="http://schemas.openxmlformats.org/officeDocument/2006/relationships/customXml" Target="../ink/ink180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85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78.xml"/><Relationship Id="rId233" Type="http://schemas.openxmlformats.org/officeDocument/2006/relationships/image" Target="../media/image440.png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240.png"/><Relationship Id="rId114" Type="http://schemas.openxmlformats.org/officeDocument/2006/relationships/customXml" Target="../ink/ink1829.xml"/><Relationship Id="rId275" Type="http://schemas.openxmlformats.org/officeDocument/2006/relationships/image" Target="../media/image65.png"/><Relationship Id="rId60" Type="http://schemas.openxmlformats.org/officeDocument/2006/relationships/customXml" Target="../ink/ink180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850.xml"/><Relationship Id="rId177" Type="http://schemas.openxmlformats.org/officeDocument/2006/relationships/image" Target="../media/image88.png"/><Relationship Id="rId198" Type="http://schemas.openxmlformats.org/officeDocument/2006/relationships/customXml" Target="../ink/ink1871.xml"/><Relationship Id="rId202" Type="http://schemas.openxmlformats.org/officeDocument/2006/relationships/customXml" Target="../ink/ink1873.xml"/><Relationship Id="rId223" Type="http://schemas.openxmlformats.org/officeDocument/2006/relationships/image" Target="../media/image390.png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9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937.xml"/><Relationship Id="rId63" Type="http://schemas.openxmlformats.org/officeDocument/2006/relationships/image" Target="../media/image311.png"/><Relationship Id="rId84" Type="http://schemas.openxmlformats.org/officeDocument/2006/relationships/customXml" Target="../ink/ink1958.xml"/><Relationship Id="rId138" Type="http://schemas.openxmlformats.org/officeDocument/2006/relationships/customXml" Target="../ink/ink1985.xml"/><Relationship Id="rId159" Type="http://schemas.openxmlformats.org/officeDocument/2006/relationships/image" Target="../media/image79.png"/><Relationship Id="rId170" Type="http://schemas.openxmlformats.org/officeDocument/2006/relationships/customXml" Target="../ink/ink20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02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05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932.xml"/><Relationship Id="rId53" Type="http://schemas.openxmlformats.org/officeDocument/2006/relationships/image" Target="../media/image260.png"/><Relationship Id="rId74" Type="http://schemas.openxmlformats.org/officeDocument/2006/relationships/customXml" Target="../ink/ink1953.xml"/><Relationship Id="rId128" Type="http://schemas.openxmlformats.org/officeDocument/2006/relationships/customXml" Target="../ink/ink198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996.xml"/><Relationship Id="rId181" Type="http://schemas.openxmlformats.org/officeDocument/2006/relationships/image" Target="../media/image180.png"/><Relationship Id="rId216" Type="http://schemas.openxmlformats.org/officeDocument/2006/relationships/customXml" Target="../ink/ink2024.xml"/><Relationship Id="rId237" Type="http://schemas.openxmlformats.org/officeDocument/2006/relationships/image" Target="../media/image46.png"/><Relationship Id="rId258" Type="http://schemas.openxmlformats.org/officeDocument/2006/relationships/customXml" Target="../ink/ink2045.xml"/><Relationship Id="rId279" Type="http://schemas.openxmlformats.org/officeDocument/2006/relationships/image" Target="../media/image67.png"/><Relationship Id="rId22" Type="http://schemas.openxmlformats.org/officeDocument/2006/relationships/customXml" Target="../ink/ink1927.xml"/><Relationship Id="rId43" Type="http://schemas.openxmlformats.org/officeDocument/2006/relationships/image" Target="../media/image210.png"/><Relationship Id="rId64" Type="http://schemas.openxmlformats.org/officeDocument/2006/relationships/customXml" Target="../ink/ink1948.xml"/><Relationship Id="rId118" Type="http://schemas.openxmlformats.org/officeDocument/2006/relationships/customXml" Target="../ink/ink197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991.xml"/><Relationship Id="rId171" Type="http://schemas.openxmlformats.org/officeDocument/2006/relationships/image" Target="../media/image85.png"/><Relationship Id="rId192" Type="http://schemas.openxmlformats.org/officeDocument/2006/relationships/customXml" Target="../ink/ink2012.xml"/><Relationship Id="rId206" Type="http://schemas.openxmlformats.org/officeDocument/2006/relationships/customXml" Target="../ink/ink2019.xml"/><Relationship Id="rId227" Type="http://schemas.openxmlformats.org/officeDocument/2006/relationships/image" Target="../media/image411.png"/><Relationship Id="rId248" Type="http://schemas.openxmlformats.org/officeDocument/2006/relationships/customXml" Target="../ink/ink2040.xml"/><Relationship Id="rId269" Type="http://schemas.openxmlformats.org/officeDocument/2006/relationships/image" Target="../media/image62.png"/><Relationship Id="rId12" Type="http://schemas.openxmlformats.org/officeDocument/2006/relationships/customXml" Target="../ink/ink1922.xml"/><Relationship Id="rId33" Type="http://schemas.openxmlformats.org/officeDocument/2006/relationships/image" Target="../media/image160.png"/><Relationship Id="rId108" Type="http://schemas.openxmlformats.org/officeDocument/2006/relationships/customXml" Target="../ink/ink1970.xml"/><Relationship Id="rId129" Type="http://schemas.openxmlformats.org/officeDocument/2006/relationships/image" Target="../media/image64.png"/><Relationship Id="rId280" Type="http://schemas.openxmlformats.org/officeDocument/2006/relationships/customXml" Target="../ink/ink2056.xml"/><Relationship Id="rId54" Type="http://schemas.openxmlformats.org/officeDocument/2006/relationships/customXml" Target="../ink/ink1943.xml"/><Relationship Id="rId75" Type="http://schemas.openxmlformats.org/officeDocument/2006/relationships/image" Target="../media/image370.png"/><Relationship Id="rId96" Type="http://schemas.openxmlformats.org/officeDocument/2006/relationships/customXml" Target="../ink/ink1964.xml"/><Relationship Id="rId140" Type="http://schemas.openxmlformats.org/officeDocument/2006/relationships/customXml" Target="../ink/ink1986.xml"/><Relationship Id="rId161" Type="http://schemas.openxmlformats.org/officeDocument/2006/relationships/image" Target="../media/image80.png"/><Relationship Id="rId182" Type="http://schemas.openxmlformats.org/officeDocument/2006/relationships/customXml" Target="../ink/ink2007.xml"/><Relationship Id="rId217" Type="http://schemas.openxmlformats.org/officeDocument/2006/relationships/image" Target="../media/image89.png"/><Relationship Id="rId6" Type="http://schemas.openxmlformats.org/officeDocument/2006/relationships/customXml" Target="../ink/ink1919.xml"/><Relationship Id="rId238" Type="http://schemas.openxmlformats.org/officeDocument/2006/relationships/customXml" Target="../ink/ink203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051.xml"/><Relationship Id="rId44" Type="http://schemas.openxmlformats.org/officeDocument/2006/relationships/customXml" Target="../ink/ink1938.xml"/><Relationship Id="rId65" Type="http://schemas.openxmlformats.org/officeDocument/2006/relationships/image" Target="../media/image320.png"/><Relationship Id="rId86" Type="http://schemas.openxmlformats.org/officeDocument/2006/relationships/customXml" Target="../ink/ink1959.xml"/><Relationship Id="rId130" Type="http://schemas.openxmlformats.org/officeDocument/2006/relationships/customXml" Target="../ink/ink1981.xml"/><Relationship Id="rId151" Type="http://schemas.openxmlformats.org/officeDocument/2006/relationships/image" Target="../media/image75.png"/><Relationship Id="rId172" Type="http://schemas.openxmlformats.org/officeDocument/2006/relationships/customXml" Target="../ink/ink200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03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046.xml"/><Relationship Id="rId281" Type="http://schemas.openxmlformats.org/officeDocument/2006/relationships/image" Target="../media/image68.png"/><Relationship Id="rId34" Type="http://schemas.openxmlformats.org/officeDocument/2006/relationships/customXml" Target="../ink/ink1933.xml"/><Relationship Id="rId50" Type="http://schemas.openxmlformats.org/officeDocument/2006/relationships/customXml" Target="../ink/ink1941.xml"/><Relationship Id="rId55" Type="http://schemas.openxmlformats.org/officeDocument/2006/relationships/image" Target="../media/image270.png"/><Relationship Id="rId76" Type="http://schemas.openxmlformats.org/officeDocument/2006/relationships/customXml" Target="../ink/ink1954.xml"/><Relationship Id="rId97" Type="http://schemas.openxmlformats.org/officeDocument/2006/relationships/image" Target="../media/image48.png"/><Relationship Id="rId104" Type="http://schemas.openxmlformats.org/officeDocument/2006/relationships/customXml" Target="../ink/ink1968.xml"/><Relationship Id="rId120" Type="http://schemas.openxmlformats.org/officeDocument/2006/relationships/customXml" Target="../ink/ink197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989.xml"/><Relationship Id="rId167" Type="http://schemas.openxmlformats.org/officeDocument/2006/relationships/image" Target="../media/image83.png"/><Relationship Id="rId188" Type="http://schemas.openxmlformats.org/officeDocument/2006/relationships/customXml" Target="../ink/ink201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962.xml"/><Relationship Id="rId162" Type="http://schemas.openxmlformats.org/officeDocument/2006/relationships/customXml" Target="../ink/ink199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025.xml"/><Relationship Id="rId234" Type="http://schemas.openxmlformats.org/officeDocument/2006/relationships/customXml" Target="../ink/ink2033.xml"/><Relationship Id="rId239" Type="http://schemas.openxmlformats.org/officeDocument/2006/relationships/image" Target="../media/image47.png"/><Relationship Id="rId2" Type="http://schemas.openxmlformats.org/officeDocument/2006/relationships/customXml" Target="../ink/ink1917.xml"/><Relationship Id="rId29" Type="http://schemas.openxmlformats.org/officeDocument/2006/relationships/image" Target="../media/image140.png"/><Relationship Id="rId250" Type="http://schemas.openxmlformats.org/officeDocument/2006/relationships/customXml" Target="../ink/ink204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054.xml"/><Relationship Id="rId24" Type="http://schemas.openxmlformats.org/officeDocument/2006/relationships/customXml" Target="../ink/ink1928.xml"/><Relationship Id="rId40" Type="http://schemas.openxmlformats.org/officeDocument/2006/relationships/customXml" Target="../ink/ink1936.xml"/><Relationship Id="rId45" Type="http://schemas.openxmlformats.org/officeDocument/2006/relationships/image" Target="../media/image220.png"/><Relationship Id="rId66" Type="http://schemas.openxmlformats.org/officeDocument/2006/relationships/customXml" Target="../ink/ink1949.xml"/><Relationship Id="rId87" Type="http://schemas.openxmlformats.org/officeDocument/2006/relationships/image" Target="../media/image430.png"/><Relationship Id="rId110" Type="http://schemas.openxmlformats.org/officeDocument/2006/relationships/customXml" Target="../ink/ink197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984.xml"/><Relationship Id="rId157" Type="http://schemas.openxmlformats.org/officeDocument/2006/relationships/image" Target="../media/image78.png"/><Relationship Id="rId178" Type="http://schemas.openxmlformats.org/officeDocument/2006/relationships/customXml" Target="../ink/ink2005.xml"/><Relationship Id="rId61" Type="http://schemas.openxmlformats.org/officeDocument/2006/relationships/image" Target="../media/image300.png"/><Relationship Id="rId82" Type="http://schemas.openxmlformats.org/officeDocument/2006/relationships/customXml" Target="../ink/ink1957.xml"/><Relationship Id="rId152" Type="http://schemas.openxmlformats.org/officeDocument/2006/relationships/customXml" Target="../ink/ink1992.xml"/><Relationship Id="rId173" Type="http://schemas.openxmlformats.org/officeDocument/2006/relationships/image" Target="../media/image86.png"/><Relationship Id="rId194" Type="http://schemas.openxmlformats.org/officeDocument/2006/relationships/customXml" Target="../ink/ink201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02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028.xml"/><Relationship Id="rId240" Type="http://schemas.openxmlformats.org/officeDocument/2006/relationships/customXml" Target="../ink/ink203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049.xml"/><Relationship Id="rId287" Type="http://schemas.openxmlformats.org/officeDocument/2006/relationships/image" Target="../media/image91.png"/><Relationship Id="rId14" Type="http://schemas.openxmlformats.org/officeDocument/2006/relationships/customXml" Target="../ink/ink1923.xml"/><Relationship Id="rId30" Type="http://schemas.openxmlformats.org/officeDocument/2006/relationships/customXml" Target="../ink/ink1931.xml"/><Relationship Id="rId35" Type="http://schemas.openxmlformats.org/officeDocument/2006/relationships/image" Target="../media/image170.png"/><Relationship Id="rId56" Type="http://schemas.openxmlformats.org/officeDocument/2006/relationships/customXml" Target="../ink/ink1944.xml"/><Relationship Id="rId77" Type="http://schemas.openxmlformats.org/officeDocument/2006/relationships/image" Target="../media/image380.png"/><Relationship Id="rId100" Type="http://schemas.openxmlformats.org/officeDocument/2006/relationships/customXml" Target="../ink/ink1966.xml"/><Relationship Id="rId105" Type="http://schemas.openxmlformats.org/officeDocument/2006/relationships/image" Target="../media/image52.png"/><Relationship Id="rId126" Type="http://schemas.openxmlformats.org/officeDocument/2006/relationships/customXml" Target="../ink/ink1979.xml"/><Relationship Id="rId147" Type="http://schemas.openxmlformats.org/officeDocument/2006/relationships/image" Target="../media/image211.png"/><Relationship Id="rId168" Type="http://schemas.openxmlformats.org/officeDocument/2006/relationships/customXml" Target="../ink/ink2000.xml"/><Relationship Id="rId282" Type="http://schemas.openxmlformats.org/officeDocument/2006/relationships/customXml" Target="../ink/ink2057.xml"/><Relationship Id="rId8" Type="http://schemas.openxmlformats.org/officeDocument/2006/relationships/customXml" Target="../ink/ink1920.xml"/><Relationship Id="rId51" Type="http://schemas.openxmlformats.org/officeDocument/2006/relationships/image" Target="../media/image250.png"/><Relationship Id="rId72" Type="http://schemas.openxmlformats.org/officeDocument/2006/relationships/customXml" Target="../ink/ink1952.xml"/><Relationship Id="rId93" Type="http://schemas.openxmlformats.org/officeDocument/2006/relationships/image" Target="../media/image46.png"/><Relationship Id="rId98" Type="http://schemas.openxmlformats.org/officeDocument/2006/relationships/customXml" Target="../ink/ink1965.xml"/><Relationship Id="rId121" Type="http://schemas.openxmlformats.org/officeDocument/2006/relationships/image" Target="../media/image60.png"/><Relationship Id="rId142" Type="http://schemas.openxmlformats.org/officeDocument/2006/relationships/customXml" Target="../ink/ink1987.xml"/><Relationship Id="rId163" Type="http://schemas.openxmlformats.org/officeDocument/2006/relationships/image" Target="../media/image81.png"/><Relationship Id="rId184" Type="http://schemas.openxmlformats.org/officeDocument/2006/relationships/customXml" Target="../ink/ink200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023.xml"/><Relationship Id="rId230" Type="http://schemas.openxmlformats.org/officeDocument/2006/relationships/customXml" Target="../ink/ink203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04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939.xml"/><Relationship Id="rId67" Type="http://schemas.openxmlformats.org/officeDocument/2006/relationships/image" Target="../media/image330.png"/><Relationship Id="rId116" Type="http://schemas.openxmlformats.org/officeDocument/2006/relationships/customXml" Target="../ink/ink1974.xml"/><Relationship Id="rId137" Type="http://schemas.openxmlformats.org/officeDocument/2006/relationships/image" Target="../media/image68.png"/><Relationship Id="rId158" Type="http://schemas.openxmlformats.org/officeDocument/2006/relationships/customXml" Target="../ink/ink1995.xml"/><Relationship Id="rId272" Type="http://schemas.openxmlformats.org/officeDocument/2006/relationships/customXml" Target="../ink/ink2052.xml"/><Relationship Id="rId20" Type="http://schemas.openxmlformats.org/officeDocument/2006/relationships/customXml" Target="../ink/ink1926.xml"/><Relationship Id="rId41" Type="http://schemas.openxmlformats.org/officeDocument/2006/relationships/image" Target="../media/image200.png"/><Relationship Id="rId62" Type="http://schemas.openxmlformats.org/officeDocument/2006/relationships/customXml" Target="../ink/ink1947.xml"/><Relationship Id="rId83" Type="http://schemas.openxmlformats.org/officeDocument/2006/relationships/image" Target="../media/image411.png"/><Relationship Id="rId88" Type="http://schemas.openxmlformats.org/officeDocument/2006/relationships/customXml" Target="../ink/ink1960.xml"/><Relationship Id="rId111" Type="http://schemas.openxmlformats.org/officeDocument/2006/relationships/image" Target="../media/image55.png"/><Relationship Id="rId132" Type="http://schemas.openxmlformats.org/officeDocument/2006/relationships/customXml" Target="../ink/ink1982.xml"/><Relationship Id="rId153" Type="http://schemas.openxmlformats.org/officeDocument/2006/relationships/image" Target="../media/image76.png"/><Relationship Id="rId174" Type="http://schemas.openxmlformats.org/officeDocument/2006/relationships/customXml" Target="../ink/ink200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011.xml"/><Relationship Id="rId204" Type="http://schemas.openxmlformats.org/officeDocument/2006/relationships/customXml" Target="../ink/ink2018.xml"/><Relationship Id="rId220" Type="http://schemas.openxmlformats.org/officeDocument/2006/relationships/customXml" Target="../ink/ink202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039.xml"/><Relationship Id="rId267" Type="http://schemas.openxmlformats.org/officeDocument/2006/relationships/image" Target="../media/image61.png"/><Relationship Id="rId288" Type="http://schemas.openxmlformats.org/officeDocument/2006/relationships/customXml" Target="../ink/ink2060.xml"/><Relationship Id="rId15" Type="http://schemas.openxmlformats.org/officeDocument/2006/relationships/image" Target="../media/image710.png"/><Relationship Id="rId36" Type="http://schemas.openxmlformats.org/officeDocument/2006/relationships/customXml" Target="../ink/ink1934.xml"/><Relationship Id="rId57" Type="http://schemas.openxmlformats.org/officeDocument/2006/relationships/image" Target="../media/image280.png"/><Relationship Id="rId106" Type="http://schemas.openxmlformats.org/officeDocument/2006/relationships/customXml" Target="../ink/ink1969.xml"/><Relationship Id="rId127" Type="http://schemas.openxmlformats.org/officeDocument/2006/relationships/image" Target="../media/image63.png"/><Relationship Id="rId262" Type="http://schemas.openxmlformats.org/officeDocument/2006/relationships/customXml" Target="../ink/ink2047.xml"/><Relationship Id="rId283" Type="http://schemas.openxmlformats.org/officeDocument/2006/relationships/image" Target="../media/image69.png"/><Relationship Id="rId10" Type="http://schemas.openxmlformats.org/officeDocument/2006/relationships/customXml" Target="../ink/ink1921.xml"/><Relationship Id="rId31" Type="http://schemas.openxmlformats.org/officeDocument/2006/relationships/image" Target="../media/image150.png"/><Relationship Id="rId52" Type="http://schemas.openxmlformats.org/officeDocument/2006/relationships/customXml" Target="../ink/ink1942.xml"/><Relationship Id="rId73" Type="http://schemas.openxmlformats.org/officeDocument/2006/relationships/image" Target="../media/image360.png"/><Relationship Id="rId78" Type="http://schemas.openxmlformats.org/officeDocument/2006/relationships/customXml" Target="../ink/ink1955.xml"/><Relationship Id="rId94" Type="http://schemas.openxmlformats.org/officeDocument/2006/relationships/customXml" Target="../ink/ink19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77.xml"/><Relationship Id="rId143" Type="http://schemas.openxmlformats.org/officeDocument/2006/relationships/image" Target="../media/image71.png"/><Relationship Id="rId148" Type="http://schemas.openxmlformats.org/officeDocument/2006/relationships/customXml" Target="../ink/ink1990.xml"/><Relationship Id="rId164" Type="http://schemas.openxmlformats.org/officeDocument/2006/relationships/customXml" Target="../ink/ink199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18.xml"/><Relationship Id="rId9" Type="http://schemas.openxmlformats.org/officeDocument/2006/relationships/image" Target="../media/image410.png"/><Relationship Id="rId180" Type="http://schemas.openxmlformats.org/officeDocument/2006/relationships/customXml" Target="../ink/ink2006.xml"/><Relationship Id="rId210" Type="http://schemas.openxmlformats.org/officeDocument/2006/relationships/customXml" Target="../ink/ink2021.xml"/><Relationship Id="rId215" Type="http://schemas.openxmlformats.org/officeDocument/2006/relationships/image" Target="../media/image350.png"/><Relationship Id="rId236" Type="http://schemas.openxmlformats.org/officeDocument/2006/relationships/customXml" Target="../ink/ink2034.xml"/><Relationship Id="rId257" Type="http://schemas.openxmlformats.org/officeDocument/2006/relationships/image" Target="../media/image56.png"/><Relationship Id="rId278" Type="http://schemas.openxmlformats.org/officeDocument/2006/relationships/customXml" Target="../ink/ink2055.xml"/><Relationship Id="rId26" Type="http://schemas.openxmlformats.org/officeDocument/2006/relationships/customXml" Target="../ink/ink1929.xml"/><Relationship Id="rId231" Type="http://schemas.openxmlformats.org/officeDocument/2006/relationships/image" Target="../media/image430.png"/><Relationship Id="rId252" Type="http://schemas.openxmlformats.org/officeDocument/2006/relationships/customXml" Target="../ink/ink204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950.xml"/><Relationship Id="rId89" Type="http://schemas.openxmlformats.org/officeDocument/2006/relationships/image" Target="../media/image440.png"/><Relationship Id="rId112" Type="http://schemas.openxmlformats.org/officeDocument/2006/relationships/customXml" Target="../ink/ink1972.xml"/><Relationship Id="rId133" Type="http://schemas.openxmlformats.org/officeDocument/2006/relationships/image" Target="../media/image66.png"/><Relationship Id="rId154" Type="http://schemas.openxmlformats.org/officeDocument/2006/relationships/customXml" Target="../ink/ink1993.xml"/><Relationship Id="rId175" Type="http://schemas.openxmlformats.org/officeDocument/2006/relationships/image" Target="../media/image87.png"/><Relationship Id="rId196" Type="http://schemas.openxmlformats.org/officeDocument/2006/relationships/customXml" Target="../ink/ink2014.xml"/><Relationship Id="rId200" Type="http://schemas.openxmlformats.org/officeDocument/2006/relationships/customXml" Target="../ink/ink2016.xml"/><Relationship Id="rId16" Type="http://schemas.openxmlformats.org/officeDocument/2006/relationships/customXml" Target="../ink/ink1924.xml"/><Relationship Id="rId221" Type="http://schemas.openxmlformats.org/officeDocument/2006/relationships/image" Target="../media/image380.png"/><Relationship Id="rId242" Type="http://schemas.openxmlformats.org/officeDocument/2006/relationships/customXml" Target="../ink/ink2037.xml"/><Relationship Id="rId263" Type="http://schemas.openxmlformats.org/officeDocument/2006/relationships/image" Target="../media/image59.png"/><Relationship Id="rId284" Type="http://schemas.openxmlformats.org/officeDocument/2006/relationships/customXml" Target="../ink/ink2058.xml"/><Relationship Id="rId37" Type="http://schemas.openxmlformats.org/officeDocument/2006/relationships/image" Target="../media/image180.png"/><Relationship Id="rId58" Type="http://schemas.openxmlformats.org/officeDocument/2006/relationships/customXml" Target="../ink/ink1945.xml"/><Relationship Id="rId79" Type="http://schemas.openxmlformats.org/officeDocument/2006/relationships/image" Target="../media/image390.png"/><Relationship Id="rId102" Type="http://schemas.openxmlformats.org/officeDocument/2006/relationships/customXml" Target="../ink/ink1967.xml"/><Relationship Id="rId123" Type="http://schemas.openxmlformats.org/officeDocument/2006/relationships/image" Target="../media/image61.png"/><Relationship Id="rId144" Type="http://schemas.openxmlformats.org/officeDocument/2006/relationships/customXml" Target="../ink/ink1988.xml"/><Relationship Id="rId90" Type="http://schemas.openxmlformats.org/officeDocument/2006/relationships/customXml" Target="../ink/ink1961.xml"/><Relationship Id="rId165" Type="http://schemas.openxmlformats.org/officeDocument/2006/relationships/image" Target="../media/image82.png"/><Relationship Id="rId186" Type="http://schemas.openxmlformats.org/officeDocument/2006/relationships/customXml" Target="../ink/ink2009.xml"/><Relationship Id="rId211" Type="http://schemas.openxmlformats.org/officeDocument/2006/relationships/image" Target="../media/image330.png"/><Relationship Id="rId232" Type="http://schemas.openxmlformats.org/officeDocument/2006/relationships/customXml" Target="../ink/ink2032.xml"/><Relationship Id="rId253" Type="http://schemas.openxmlformats.org/officeDocument/2006/relationships/image" Target="../media/image54.png"/><Relationship Id="rId274" Type="http://schemas.openxmlformats.org/officeDocument/2006/relationships/customXml" Target="../ink/ink2053.xml"/><Relationship Id="rId27" Type="http://schemas.openxmlformats.org/officeDocument/2006/relationships/image" Target="../media/image130.png"/><Relationship Id="rId48" Type="http://schemas.openxmlformats.org/officeDocument/2006/relationships/customXml" Target="../ink/ink194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983.xml"/><Relationship Id="rId80" Type="http://schemas.openxmlformats.org/officeDocument/2006/relationships/customXml" Target="../ink/ink1956.xml"/><Relationship Id="rId155" Type="http://schemas.openxmlformats.org/officeDocument/2006/relationships/image" Target="../media/image77.png"/><Relationship Id="rId176" Type="http://schemas.openxmlformats.org/officeDocument/2006/relationships/customXml" Target="../ink/ink200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027.xml"/><Relationship Id="rId243" Type="http://schemas.openxmlformats.org/officeDocument/2006/relationships/image" Target="../media/image49.png"/><Relationship Id="rId264" Type="http://schemas.openxmlformats.org/officeDocument/2006/relationships/customXml" Target="../ink/ink204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93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978.xml"/><Relationship Id="rId70" Type="http://schemas.openxmlformats.org/officeDocument/2006/relationships/customXml" Target="../ink/ink195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99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2.xml"/><Relationship Id="rId233" Type="http://schemas.openxmlformats.org/officeDocument/2006/relationships/image" Target="../media/image440.png"/><Relationship Id="rId254" Type="http://schemas.openxmlformats.org/officeDocument/2006/relationships/customXml" Target="../ink/ink2043.xml"/><Relationship Id="rId28" Type="http://schemas.openxmlformats.org/officeDocument/2006/relationships/customXml" Target="../ink/ink1930.xml"/><Relationship Id="rId49" Type="http://schemas.openxmlformats.org/officeDocument/2006/relationships/image" Target="../media/image240.png"/><Relationship Id="rId114" Type="http://schemas.openxmlformats.org/officeDocument/2006/relationships/customXml" Target="../ink/ink1973.xml"/><Relationship Id="rId275" Type="http://schemas.openxmlformats.org/officeDocument/2006/relationships/image" Target="../media/image65.png"/><Relationship Id="rId60" Type="http://schemas.openxmlformats.org/officeDocument/2006/relationships/customXml" Target="../ink/ink194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994.xml"/><Relationship Id="rId177" Type="http://schemas.openxmlformats.org/officeDocument/2006/relationships/image" Target="../media/image88.png"/><Relationship Id="rId198" Type="http://schemas.openxmlformats.org/officeDocument/2006/relationships/customXml" Target="../ink/ink2015.xml"/><Relationship Id="rId202" Type="http://schemas.openxmlformats.org/officeDocument/2006/relationships/customXml" Target="../ink/ink2017.xml"/><Relationship Id="rId223" Type="http://schemas.openxmlformats.org/officeDocument/2006/relationships/image" Target="../media/image390.png"/><Relationship Id="rId244" Type="http://schemas.openxmlformats.org/officeDocument/2006/relationships/customXml" Target="../ink/ink2038.xml"/><Relationship Id="rId18" Type="http://schemas.openxmlformats.org/officeDocument/2006/relationships/customXml" Target="../ink/ink192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0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81.xml"/><Relationship Id="rId63" Type="http://schemas.openxmlformats.org/officeDocument/2006/relationships/image" Target="../media/image311.png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59" Type="http://schemas.openxmlformats.org/officeDocument/2006/relationships/image" Target="../media/image79.png"/><Relationship Id="rId170" Type="http://schemas.openxmlformats.org/officeDocument/2006/relationships/customXml" Target="../ink/ink21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17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19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76.xml"/><Relationship Id="rId53" Type="http://schemas.openxmlformats.org/officeDocument/2006/relationships/image" Target="../media/image260.png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140.xml"/><Relationship Id="rId181" Type="http://schemas.openxmlformats.org/officeDocument/2006/relationships/image" Target="../media/image180.png"/><Relationship Id="rId216" Type="http://schemas.openxmlformats.org/officeDocument/2006/relationships/customXml" Target="../ink/ink2168.xml"/><Relationship Id="rId237" Type="http://schemas.openxmlformats.org/officeDocument/2006/relationships/image" Target="../media/image46.png"/><Relationship Id="rId258" Type="http://schemas.openxmlformats.org/officeDocument/2006/relationships/customXml" Target="../ink/ink2189.xml"/><Relationship Id="rId279" Type="http://schemas.openxmlformats.org/officeDocument/2006/relationships/image" Target="../media/image67.png"/><Relationship Id="rId22" Type="http://schemas.openxmlformats.org/officeDocument/2006/relationships/customXml" Target="../ink/ink2071.xml"/><Relationship Id="rId43" Type="http://schemas.openxmlformats.org/officeDocument/2006/relationships/image" Target="../media/image210.png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135.xml"/><Relationship Id="rId171" Type="http://schemas.openxmlformats.org/officeDocument/2006/relationships/image" Target="../media/image85.png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27" Type="http://schemas.openxmlformats.org/officeDocument/2006/relationships/image" Target="../media/image411.png"/><Relationship Id="rId248" Type="http://schemas.openxmlformats.org/officeDocument/2006/relationships/customXml" Target="../ink/ink2184.xml"/><Relationship Id="rId269" Type="http://schemas.openxmlformats.org/officeDocument/2006/relationships/image" Target="../media/image62.png"/><Relationship Id="rId12" Type="http://schemas.openxmlformats.org/officeDocument/2006/relationships/customXml" Target="../ink/ink2066.xml"/><Relationship Id="rId33" Type="http://schemas.openxmlformats.org/officeDocument/2006/relationships/image" Target="../media/image160.png"/><Relationship Id="rId108" Type="http://schemas.openxmlformats.org/officeDocument/2006/relationships/customXml" Target="../ink/ink2114.xml"/><Relationship Id="rId129" Type="http://schemas.openxmlformats.org/officeDocument/2006/relationships/image" Target="../media/image64.png"/><Relationship Id="rId280" Type="http://schemas.openxmlformats.org/officeDocument/2006/relationships/customXml" Target="../ink/ink2200.xml"/><Relationship Id="rId54" Type="http://schemas.openxmlformats.org/officeDocument/2006/relationships/customXml" Target="../ink/ink2087.xml"/><Relationship Id="rId75" Type="http://schemas.openxmlformats.org/officeDocument/2006/relationships/image" Target="../media/image37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80.png"/><Relationship Id="rId182" Type="http://schemas.openxmlformats.org/officeDocument/2006/relationships/customXml" Target="../ink/ink2151.xml"/><Relationship Id="rId217" Type="http://schemas.openxmlformats.org/officeDocument/2006/relationships/image" Target="../media/image89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195.xml"/><Relationship Id="rId44" Type="http://schemas.openxmlformats.org/officeDocument/2006/relationships/customXml" Target="../ink/ink2082.xml"/><Relationship Id="rId65" Type="http://schemas.openxmlformats.org/officeDocument/2006/relationships/image" Target="../media/image320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75.png"/><Relationship Id="rId172" Type="http://schemas.openxmlformats.org/officeDocument/2006/relationships/customXml" Target="../ink/ink214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17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190.xml"/><Relationship Id="rId281" Type="http://schemas.openxmlformats.org/officeDocument/2006/relationships/image" Target="../media/image68.png"/><Relationship Id="rId34" Type="http://schemas.openxmlformats.org/officeDocument/2006/relationships/customXml" Target="../ink/ink2077.xml"/><Relationship Id="rId50" Type="http://schemas.openxmlformats.org/officeDocument/2006/relationships/customXml" Target="../ink/ink2085.xml"/><Relationship Id="rId55" Type="http://schemas.openxmlformats.org/officeDocument/2006/relationships/image" Target="../media/image270.png"/><Relationship Id="rId76" Type="http://schemas.openxmlformats.org/officeDocument/2006/relationships/customXml" Target="../ink/ink2098.xml"/><Relationship Id="rId97" Type="http://schemas.openxmlformats.org/officeDocument/2006/relationships/image" Target="../media/image48.png"/><Relationship Id="rId104" Type="http://schemas.openxmlformats.org/officeDocument/2006/relationships/customXml" Target="../ink/ink2112.xml"/><Relationship Id="rId120" Type="http://schemas.openxmlformats.org/officeDocument/2006/relationships/customXml" Target="../ink/ink212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133.xml"/><Relationship Id="rId167" Type="http://schemas.openxmlformats.org/officeDocument/2006/relationships/image" Target="../media/image83.png"/><Relationship Id="rId188" Type="http://schemas.openxmlformats.org/officeDocument/2006/relationships/customXml" Target="../ink/ink215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106.xml"/><Relationship Id="rId162" Type="http://schemas.openxmlformats.org/officeDocument/2006/relationships/customXml" Target="../ink/ink214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169.xml"/><Relationship Id="rId234" Type="http://schemas.openxmlformats.org/officeDocument/2006/relationships/customXml" Target="../ink/ink2177.xml"/><Relationship Id="rId239" Type="http://schemas.openxmlformats.org/officeDocument/2006/relationships/image" Target="../media/image47.png"/><Relationship Id="rId2" Type="http://schemas.openxmlformats.org/officeDocument/2006/relationships/customXml" Target="../ink/ink2061.xml"/><Relationship Id="rId29" Type="http://schemas.openxmlformats.org/officeDocument/2006/relationships/image" Target="../media/image140.png"/><Relationship Id="rId250" Type="http://schemas.openxmlformats.org/officeDocument/2006/relationships/customXml" Target="../ink/ink218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198.xml"/><Relationship Id="rId24" Type="http://schemas.openxmlformats.org/officeDocument/2006/relationships/customXml" Target="../ink/ink2072.xml"/><Relationship Id="rId40" Type="http://schemas.openxmlformats.org/officeDocument/2006/relationships/customXml" Target="../ink/ink2080.xml"/><Relationship Id="rId45" Type="http://schemas.openxmlformats.org/officeDocument/2006/relationships/image" Target="../media/image220.png"/><Relationship Id="rId66" Type="http://schemas.openxmlformats.org/officeDocument/2006/relationships/customXml" Target="../ink/ink2093.xml"/><Relationship Id="rId87" Type="http://schemas.openxmlformats.org/officeDocument/2006/relationships/image" Target="../media/image430.png"/><Relationship Id="rId110" Type="http://schemas.openxmlformats.org/officeDocument/2006/relationships/customXml" Target="../ink/ink211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128.xml"/><Relationship Id="rId157" Type="http://schemas.openxmlformats.org/officeDocument/2006/relationships/image" Target="../media/image78.png"/><Relationship Id="rId178" Type="http://schemas.openxmlformats.org/officeDocument/2006/relationships/customXml" Target="../ink/ink2149.xml"/><Relationship Id="rId61" Type="http://schemas.openxmlformats.org/officeDocument/2006/relationships/image" Target="../media/image300.png"/><Relationship Id="rId82" Type="http://schemas.openxmlformats.org/officeDocument/2006/relationships/customXml" Target="../ink/ink2101.xml"/><Relationship Id="rId152" Type="http://schemas.openxmlformats.org/officeDocument/2006/relationships/customXml" Target="../ink/ink2136.xml"/><Relationship Id="rId173" Type="http://schemas.openxmlformats.org/officeDocument/2006/relationships/image" Target="../media/image86.png"/><Relationship Id="rId194" Type="http://schemas.openxmlformats.org/officeDocument/2006/relationships/customXml" Target="../ink/ink215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16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172.xml"/><Relationship Id="rId240" Type="http://schemas.openxmlformats.org/officeDocument/2006/relationships/customXml" Target="../ink/ink218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193.xml"/><Relationship Id="rId287" Type="http://schemas.openxmlformats.org/officeDocument/2006/relationships/image" Target="../media/image91.png"/><Relationship Id="rId14" Type="http://schemas.openxmlformats.org/officeDocument/2006/relationships/customXml" Target="../ink/ink2067.xml"/><Relationship Id="rId30" Type="http://schemas.openxmlformats.org/officeDocument/2006/relationships/customXml" Target="../ink/ink2075.xml"/><Relationship Id="rId35" Type="http://schemas.openxmlformats.org/officeDocument/2006/relationships/image" Target="../media/image170.png"/><Relationship Id="rId56" Type="http://schemas.openxmlformats.org/officeDocument/2006/relationships/customXml" Target="../ink/ink2088.xml"/><Relationship Id="rId77" Type="http://schemas.openxmlformats.org/officeDocument/2006/relationships/image" Target="../media/image380.png"/><Relationship Id="rId100" Type="http://schemas.openxmlformats.org/officeDocument/2006/relationships/customXml" Target="../ink/ink2110.xml"/><Relationship Id="rId105" Type="http://schemas.openxmlformats.org/officeDocument/2006/relationships/image" Target="../media/image52.png"/><Relationship Id="rId126" Type="http://schemas.openxmlformats.org/officeDocument/2006/relationships/customXml" Target="../ink/ink2123.xml"/><Relationship Id="rId147" Type="http://schemas.openxmlformats.org/officeDocument/2006/relationships/image" Target="../media/image211.png"/><Relationship Id="rId168" Type="http://schemas.openxmlformats.org/officeDocument/2006/relationships/customXml" Target="../ink/ink2144.xml"/><Relationship Id="rId282" Type="http://schemas.openxmlformats.org/officeDocument/2006/relationships/customXml" Target="../ink/ink2201.xml"/><Relationship Id="rId8" Type="http://schemas.openxmlformats.org/officeDocument/2006/relationships/customXml" Target="../ink/ink2064.xml"/><Relationship Id="rId51" Type="http://schemas.openxmlformats.org/officeDocument/2006/relationships/image" Target="../media/image250.png"/><Relationship Id="rId72" Type="http://schemas.openxmlformats.org/officeDocument/2006/relationships/customXml" Target="../ink/ink2096.xml"/><Relationship Id="rId93" Type="http://schemas.openxmlformats.org/officeDocument/2006/relationships/image" Target="../media/image46.png"/><Relationship Id="rId98" Type="http://schemas.openxmlformats.org/officeDocument/2006/relationships/customXml" Target="../ink/ink2109.xml"/><Relationship Id="rId121" Type="http://schemas.openxmlformats.org/officeDocument/2006/relationships/image" Target="../media/image60.png"/><Relationship Id="rId142" Type="http://schemas.openxmlformats.org/officeDocument/2006/relationships/customXml" Target="../ink/ink2131.xml"/><Relationship Id="rId163" Type="http://schemas.openxmlformats.org/officeDocument/2006/relationships/image" Target="../media/image81.png"/><Relationship Id="rId184" Type="http://schemas.openxmlformats.org/officeDocument/2006/relationships/customXml" Target="../ink/ink215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167.xml"/><Relationship Id="rId230" Type="http://schemas.openxmlformats.org/officeDocument/2006/relationships/customXml" Target="../ink/ink217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18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083.xml"/><Relationship Id="rId67" Type="http://schemas.openxmlformats.org/officeDocument/2006/relationships/image" Target="../media/image330.png"/><Relationship Id="rId116" Type="http://schemas.openxmlformats.org/officeDocument/2006/relationships/customXml" Target="../ink/ink2118.xml"/><Relationship Id="rId137" Type="http://schemas.openxmlformats.org/officeDocument/2006/relationships/image" Target="../media/image68.png"/><Relationship Id="rId158" Type="http://schemas.openxmlformats.org/officeDocument/2006/relationships/customXml" Target="../ink/ink2139.xml"/><Relationship Id="rId272" Type="http://schemas.openxmlformats.org/officeDocument/2006/relationships/customXml" Target="../ink/ink2196.xml"/><Relationship Id="rId20" Type="http://schemas.openxmlformats.org/officeDocument/2006/relationships/customXml" Target="../ink/ink2070.xml"/><Relationship Id="rId41" Type="http://schemas.openxmlformats.org/officeDocument/2006/relationships/image" Target="../media/image200.png"/><Relationship Id="rId62" Type="http://schemas.openxmlformats.org/officeDocument/2006/relationships/customXml" Target="../ink/ink2091.xml"/><Relationship Id="rId83" Type="http://schemas.openxmlformats.org/officeDocument/2006/relationships/image" Target="../media/image411.png"/><Relationship Id="rId88" Type="http://schemas.openxmlformats.org/officeDocument/2006/relationships/customXml" Target="../ink/ink2104.xml"/><Relationship Id="rId111" Type="http://schemas.openxmlformats.org/officeDocument/2006/relationships/image" Target="../media/image55.png"/><Relationship Id="rId132" Type="http://schemas.openxmlformats.org/officeDocument/2006/relationships/customXml" Target="../ink/ink2126.xml"/><Relationship Id="rId153" Type="http://schemas.openxmlformats.org/officeDocument/2006/relationships/image" Target="../media/image76.png"/><Relationship Id="rId174" Type="http://schemas.openxmlformats.org/officeDocument/2006/relationships/customXml" Target="../ink/ink214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0" Type="http://schemas.openxmlformats.org/officeDocument/2006/relationships/customXml" Target="../ink/ink217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183.xml"/><Relationship Id="rId267" Type="http://schemas.openxmlformats.org/officeDocument/2006/relationships/image" Target="../media/image61.png"/><Relationship Id="rId288" Type="http://schemas.openxmlformats.org/officeDocument/2006/relationships/customXml" Target="../ink/ink2204.xml"/><Relationship Id="rId15" Type="http://schemas.openxmlformats.org/officeDocument/2006/relationships/image" Target="../media/image710.png"/><Relationship Id="rId36" Type="http://schemas.openxmlformats.org/officeDocument/2006/relationships/customXml" Target="../ink/ink2078.xml"/><Relationship Id="rId57" Type="http://schemas.openxmlformats.org/officeDocument/2006/relationships/image" Target="../media/image280.png"/><Relationship Id="rId106" Type="http://schemas.openxmlformats.org/officeDocument/2006/relationships/customXml" Target="../ink/ink2113.xml"/><Relationship Id="rId127" Type="http://schemas.openxmlformats.org/officeDocument/2006/relationships/image" Target="../media/image63.png"/><Relationship Id="rId262" Type="http://schemas.openxmlformats.org/officeDocument/2006/relationships/customXml" Target="../ink/ink2191.xml"/><Relationship Id="rId283" Type="http://schemas.openxmlformats.org/officeDocument/2006/relationships/image" Target="../media/image69.png"/><Relationship Id="rId10" Type="http://schemas.openxmlformats.org/officeDocument/2006/relationships/customXml" Target="../ink/ink2065.xml"/><Relationship Id="rId31" Type="http://schemas.openxmlformats.org/officeDocument/2006/relationships/image" Target="../media/image150.png"/><Relationship Id="rId52" Type="http://schemas.openxmlformats.org/officeDocument/2006/relationships/customXml" Target="../ink/ink2086.xml"/><Relationship Id="rId73" Type="http://schemas.openxmlformats.org/officeDocument/2006/relationships/image" Target="../media/image360.png"/><Relationship Id="rId78" Type="http://schemas.openxmlformats.org/officeDocument/2006/relationships/customXml" Target="../ink/ink2099.xml"/><Relationship Id="rId94" Type="http://schemas.openxmlformats.org/officeDocument/2006/relationships/customXml" Target="../ink/ink21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121.xml"/><Relationship Id="rId143" Type="http://schemas.openxmlformats.org/officeDocument/2006/relationships/image" Target="../media/image71.png"/><Relationship Id="rId148" Type="http://schemas.openxmlformats.org/officeDocument/2006/relationships/customXml" Target="../ink/ink2134.xml"/><Relationship Id="rId164" Type="http://schemas.openxmlformats.org/officeDocument/2006/relationships/customXml" Target="../ink/ink214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062.xml"/><Relationship Id="rId9" Type="http://schemas.openxmlformats.org/officeDocument/2006/relationships/image" Target="../media/image410.png"/><Relationship Id="rId180" Type="http://schemas.openxmlformats.org/officeDocument/2006/relationships/customXml" Target="../ink/ink2150.xml"/><Relationship Id="rId210" Type="http://schemas.openxmlformats.org/officeDocument/2006/relationships/customXml" Target="../ink/ink2165.xml"/><Relationship Id="rId215" Type="http://schemas.openxmlformats.org/officeDocument/2006/relationships/image" Target="../media/image350.png"/><Relationship Id="rId236" Type="http://schemas.openxmlformats.org/officeDocument/2006/relationships/customXml" Target="../ink/ink2178.xml"/><Relationship Id="rId257" Type="http://schemas.openxmlformats.org/officeDocument/2006/relationships/image" Target="../media/image56.png"/><Relationship Id="rId278" Type="http://schemas.openxmlformats.org/officeDocument/2006/relationships/customXml" Target="../ink/ink2199.xml"/><Relationship Id="rId26" Type="http://schemas.openxmlformats.org/officeDocument/2006/relationships/customXml" Target="../ink/ink2073.xml"/><Relationship Id="rId231" Type="http://schemas.openxmlformats.org/officeDocument/2006/relationships/image" Target="../media/image430.png"/><Relationship Id="rId252" Type="http://schemas.openxmlformats.org/officeDocument/2006/relationships/customXml" Target="../ink/ink218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094.xml"/><Relationship Id="rId89" Type="http://schemas.openxmlformats.org/officeDocument/2006/relationships/image" Target="../media/image440.png"/><Relationship Id="rId112" Type="http://schemas.openxmlformats.org/officeDocument/2006/relationships/customXml" Target="../ink/ink2116.xml"/><Relationship Id="rId133" Type="http://schemas.openxmlformats.org/officeDocument/2006/relationships/image" Target="../media/image66.png"/><Relationship Id="rId154" Type="http://schemas.openxmlformats.org/officeDocument/2006/relationships/customXml" Target="../ink/ink2137.xml"/><Relationship Id="rId175" Type="http://schemas.openxmlformats.org/officeDocument/2006/relationships/image" Target="../media/image87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380.png"/><Relationship Id="rId242" Type="http://schemas.openxmlformats.org/officeDocument/2006/relationships/customXml" Target="../ink/ink2181.xml"/><Relationship Id="rId263" Type="http://schemas.openxmlformats.org/officeDocument/2006/relationships/image" Target="../media/image59.png"/><Relationship Id="rId284" Type="http://schemas.openxmlformats.org/officeDocument/2006/relationships/customXml" Target="../ink/ink2202.xml"/><Relationship Id="rId37" Type="http://schemas.openxmlformats.org/officeDocument/2006/relationships/image" Target="../media/image180.png"/><Relationship Id="rId58" Type="http://schemas.openxmlformats.org/officeDocument/2006/relationships/customXml" Target="../ink/ink2089.xml"/><Relationship Id="rId79" Type="http://schemas.openxmlformats.org/officeDocument/2006/relationships/image" Target="../media/image390.png"/><Relationship Id="rId102" Type="http://schemas.openxmlformats.org/officeDocument/2006/relationships/customXml" Target="../ink/ink2111.xml"/><Relationship Id="rId123" Type="http://schemas.openxmlformats.org/officeDocument/2006/relationships/image" Target="../media/image61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82.png"/><Relationship Id="rId186" Type="http://schemas.openxmlformats.org/officeDocument/2006/relationships/customXml" Target="../ink/ink2153.xml"/><Relationship Id="rId211" Type="http://schemas.openxmlformats.org/officeDocument/2006/relationships/image" Target="../media/image330.png"/><Relationship Id="rId232" Type="http://schemas.openxmlformats.org/officeDocument/2006/relationships/customXml" Target="../ink/ink2176.xml"/><Relationship Id="rId253" Type="http://schemas.openxmlformats.org/officeDocument/2006/relationships/image" Target="../media/image54.png"/><Relationship Id="rId274" Type="http://schemas.openxmlformats.org/officeDocument/2006/relationships/customXml" Target="../ink/ink2197.xml"/><Relationship Id="rId27" Type="http://schemas.openxmlformats.org/officeDocument/2006/relationships/image" Target="../media/image130.png"/><Relationship Id="rId48" Type="http://schemas.openxmlformats.org/officeDocument/2006/relationships/customXml" Target="../ink/ink208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77.png"/><Relationship Id="rId176" Type="http://schemas.openxmlformats.org/officeDocument/2006/relationships/customXml" Target="../ink/ink214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171.xml"/><Relationship Id="rId243" Type="http://schemas.openxmlformats.org/officeDocument/2006/relationships/image" Target="../media/image49.png"/><Relationship Id="rId264" Type="http://schemas.openxmlformats.org/officeDocument/2006/relationships/customXml" Target="../ink/ink219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14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33" Type="http://schemas.openxmlformats.org/officeDocument/2006/relationships/image" Target="../media/image440.png"/><Relationship Id="rId254" Type="http://schemas.openxmlformats.org/officeDocument/2006/relationships/customXml" Target="../ink/ink2187.xml"/><Relationship Id="rId28" Type="http://schemas.openxmlformats.org/officeDocument/2006/relationships/customXml" Target="../ink/ink2074.xml"/><Relationship Id="rId49" Type="http://schemas.openxmlformats.org/officeDocument/2006/relationships/image" Target="../media/image240.png"/><Relationship Id="rId114" Type="http://schemas.openxmlformats.org/officeDocument/2006/relationships/customXml" Target="../ink/ink2117.xml"/><Relationship Id="rId275" Type="http://schemas.openxmlformats.org/officeDocument/2006/relationships/image" Target="../media/image65.png"/><Relationship Id="rId60" Type="http://schemas.openxmlformats.org/officeDocument/2006/relationships/customXml" Target="../ink/ink209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138.xml"/><Relationship Id="rId177" Type="http://schemas.openxmlformats.org/officeDocument/2006/relationships/image" Target="../media/image88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390.png"/><Relationship Id="rId244" Type="http://schemas.openxmlformats.org/officeDocument/2006/relationships/customXml" Target="../ink/ink2182.xml"/><Relationship Id="rId18" Type="http://schemas.openxmlformats.org/officeDocument/2006/relationships/customXml" Target="../ink/ink206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20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5.xml"/><Relationship Id="rId63" Type="http://schemas.openxmlformats.org/officeDocument/2006/relationships/image" Target="../media/image311.png"/><Relationship Id="rId84" Type="http://schemas.openxmlformats.org/officeDocument/2006/relationships/customXml" Target="../ink/ink86.xml"/><Relationship Id="rId138" Type="http://schemas.openxmlformats.org/officeDocument/2006/relationships/customXml" Target="../ink/ink113.xml"/><Relationship Id="rId159" Type="http://schemas.openxmlformats.org/officeDocument/2006/relationships/image" Target="../media/image79.png"/><Relationship Id="rId170" Type="http://schemas.openxmlformats.org/officeDocument/2006/relationships/customXml" Target="../ink/ink1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0.xml"/><Relationship Id="rId53" Type="http://schemas.openxmlformats.org/officeDocument/2006/relationships/image" Target="../media/image260.png"/><Relationship Id="rId74" Type="http://schemas.openxmlformats.org/officeDocument/2006/relationships/customXml" Target="../ink/ink81.xml"/><Relationship Id="rId128" Type="http://schemas.openxmlformats.org/officeDocument/2006/relationships/customXml" Target="../ink/ink1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4.xml"/><Relationship Id="rId181" Type="http://schemas.openxmlformats.org/officeDocument/2006/relationships/image" Target="../media/image180.png"/><Relationship Id="rId216" Type="http://schemas.openxmlformats.org/officeDocument/2006/relationships/customXml" Target="../ink/ink152.xml"/><Relationship Id="rId237" Type="http://schemas.openxmlformats.org/officeDocument/2006/relationships/image" Target="../media/image46.png"/><Relationship Id="rId258" Type="http://schemas.openxmlformats.org/officeDocument/2006/relationships/customXml" Target="../ink/ink173.xml"/><Relationship Id="rId279" Type="http://schemas.openxmlformats.org/officeDocument/2006/relationships/image" Target="../media/image67.png"/><Relationship Id="rId22" Type="http://schemas.openxmlformats.org/officeDocument/2006/relationships/customXml" Target="../ink/ink55.xml"/><Relationship Id="rId43" Type="http://schemas.openxmlformats.org/officeDocument/2006/relationships/image" Target="../media/image210.png"/><Relationship Id="rId64" Type="http://schemas.openxmlformats.org/officeDocument/2006/relationships/customXml" Target="../ink/ink76.xml"/><Relationship Id="rId118" Type="http://schemas.openxmlformats.org/officeDocument/2006/relationships/customXml" Target="../ink/ink103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119.xml"/><Relationship Id="rId171" Type="http://schemas.openxmlformats.org/officeDocument/2006/relationships/image" Target="../media/image85.png"/><Relationship Id="rId192" Type="http://schemas.openxmlformats.org/officeDocument/2006/relationships/customXml" Target="../ink/ink140.xml"/><Relationship Id="rId206" Type="http://schemas.openxmlformats.org/officeDocument/2006/relationships/customXml" Target="../ink/ink147.xml"/><Relationship Id="rId227" Type="http://schemas.openxmlformats.org/officeDocument/2006/relationships/image" Target="../media/image411.png"/><Relationship Id="rId248" Type="http://schemas.openxmlformats.org/officeDocument/2006/relationships/customXml" Target="../ink/ink168.xml"/><Relationship Id="rId269" Type="http://schemas.openxmlformats.org/officeDocument/2006/relationships/image" Target="../media/image62.png"/><Relationship Id="rId12" Type="http://schemas.openxmlformats.org/officeDocument/2006/relationships/customXml" Target="../ink/ink50.xml"/><Relationship Id="rId33" Type="http://schemas.openxmlformats.org/officeDocument/2006/relationships/image" Target="../media/image160.png"/><Relationship Id="rId108" Type="http://schemas.openxmlformats.org/officeDocument/2006/relationships/customXml" Target="../ink/ink98.xml"/><Relationship Id="rId129" Type="http://schemas.openxmlformats.org/officeDocument/2006/relationships/image" Target="../media/image64.png"/><Relationship Id="rId280" Type="http://schemas.openxmlformats.org/officeDocument/2006/relationships/customXml" Target="../ink/ink184.xml"/><Relationship Id="rId54" Type="http://schemas.openxmlformats.org/officeDocument/2006/relationships/customXml" Target="../ink/ink71.xml"/><Relationship Id="rId75" Type="http://schemas.openxmlformats.org/officeDocument/2006/relationships/image" Target="../media/image370.png"/><Relationship Id="rId96" Type="http://schemas.openxmlformats.org/officeDocument/2006/relationships/customXml" Target="../ink/ink92.xml"/><Relationship Id="rId140" Type="http://schemas.openxmlformats.org/officeDocument/2006/relationships/customXml" Target="../ink/ink114.xml"/><Relationship Id="rId161" Type="http://schemas.openxmlformats.org/officeDocument/2006/relationships/image" Target="../media/image80.png"/><Relationship Id="rId182" Type="http://schemas.openxmlformats.org/officeDocument/2006/relationships/customXml" Target="../ink/ink135.xml"/><Relationship Id="rId217" Type="http://schemas.openxmlformats.org/officeDocument/2006/relationships/image" Target="../media/image89.png"/><Relationship Id="rId6" Type="http://schemas.openxmlformats.org/officeDocument/2006/relationships/customXml" Target="../ink/ink47.xml"/><Relationship Id="rId238" Type="http://schemas.openxmlformats.org/officeDocument/2006/relationships/customXml" Target="../ink/ink1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9.xml"/><Relationship Id="rId44" Type="http://schemas.openxmlformats.org/officeDocument/2006/relationships/customXml" Target="../ink/ink66.xml"/><Relationship Id="rId65" Type="http://schemas.openxmlformats.org/officeDocument/2006/relationships/image" Target="../media/image320.png"/><Relationship Id="rId86" Type="http://schemas.openxmlformats.org/officeDocument/2006/relationships/customXml" Target="../ink/ink87.xml"/><Relationship Id="rId130" Type="http://schemas.openxmlformats.org/officeDocument/2006/relationships/customXml" Target="../ink/ink109.xml"/><Relationship Id="rId151" Type="http://schemas.openxmlformats.org/officeDocument/2006/relationships/image" Target="../media/image75.png"/><Relationship Id="rId172" Type="http://schemas.openxmlformats.org/officeDocument/2006/relationships/customXml" Target="../ink/ink1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4.xml"/><Relationship Id="rId281" Type="http://schemas.openxmlformats.org/officeDocument/2006/relationships/image" Target="../media/image68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270.png"/><Relationship Id="rId76" Type="http://schemas.openxmlformats.org/officeDocument/2006/relationships/customXml" Target="../ink/ink82.xml"/><Relationship Id="rId97" Type="http://schemas.openxmlformats.org/officeDocument/2006/relationships/image" Target="../media/image48.png"/><Relationship Id="rId104" Type="http://schemas.openxmlformats.org/officeDocument/2006/relationships/customXml" Target="../ink/ink96.xml"/><Relationship Id="rId120" Type="http://schemas.openxmlformats.org/officeDocument/2006/relationships/customXml" Target="../ink/ink1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7.xml"/><Relationship Id="rId167" Type="http://schemas.openxmlformats.org/officeDocument/2006/relationships/image" Target="../media/image83.png"/><Relationship Id="rId188" Type="http://schemas.openxmlformats.org/officeDocument/2006/relationships/customXml" Target="../ink/ink1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0.xml"/><Relationship Id="rId162" Type="http://schemas.openxmlformats.org/officeDocument/2006/relationships/customXml" Target="../ink/ink1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3.xml"/><Relationship Id="rId234" Type="http://schemas.openxmlformats.org/officeDocument/2006/relationships/customXml" Target="../ink/ink161.xml"/><Relationship Id="rId239" Type="http://schemas.openxmlformats.org/officeDocument/2006/relationships/image" Target="../media/image47.png"/><Relationship Id="rId2" Type="http://schemas.openxmlformats.org/officeDocument/2006/relationships/customXml" Target="../ink/ink45.xml"/><Relationship Id="rId29" Type="http://schemas.openxmlformats.org/officeDocument/2006/relationships/image" Target="../media/image140.png"/><Relationship Id="rId250" Type="http://schemas.openxmlformats.org/officeDocument/2006/relationships/customXml" Target="../ink/ink1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82.xml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220.png"/><Relationship Id="rId66" Type="http://schemas.openxmlformats.org/officeDocument/2006/relationships/customXml" Target="../ink/ink77.xml"/><Relationship Id="rId87" Type="http://schemas.openxmlformats.org/officeDocument/2006/relationships/image" Target="../media/image430.png"/><Relationship Id="rId110" Type="http://schemas.openxmlformats.org/officeDocument/2006/relationships/customXml" Target="../ink/ink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.xml"/><Relationship Id="rId157" Type="http://schemas.openxmlformats.org/officeDocument/2006/relationships/image" Target="../media/image78.png"/><Relationship Id="rId178" Type="http://schemas.openxmlformats.org/officeDocument/2006/relationships/customXml" Target="../ink/ink133.xml"/><Relationship Id="rId61" Type="http://schemas.openxmlformats.org/officeDocument/2006/relationships/image" Target="../media/image300.png"/><Relationship Id="rId82" Type="http://schemas.openxmlformats.org/officeDocument/2006/relationships/customXml" Target="../ink/ink85.xml"/><Relationship Id="rId152" Type="http://schemas.openxmlformats.org/officeDocument/2006/relationships/customXml" Target="../ink/ink120.xml"/><Relationship Id="rId173" Type="http://schemas.openxmlformats.org/officeDocument/2006/relationships/image" Target="../media/image86.png"/><Relationship Id="rId194" Type="http://schemas.openxmlformats.org/officeDocument/2006/relationships/customXml" Target="../ink/ink1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6.xml"/><Relationship Id="rId240" Type="http://schemas.openxmlformats.org/officeDocument/2006/relationships/customXml" Target="../ink/ink1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7.xml"/><Relationship Id="rId287" Type="http://schemas.openxmlformats.org/officeDocument/2006/relationships/image" Target="../media/image9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170.png"/><Relationship Id="rId56" Type="http://schemas.openxmlformats.org/officeDocument/2006/relationships/customXml" Target="../ink/ink72.xml"/><Relationship Id="rId77" Type="http://schemas.openxmlformats.org/officeDocument/2006/relationships/image" Target="../media/image380.png"/><Relationship Id="rId100" Type="http://schemas.openxmlformats.org/officeDocument/2006/relationships/customXml" Target="../ink/ink94.xml"/><Relationship Id="rId105" Type="http://schemas.openxmlformats.org/officeDocument/2006/relationships/image" Target="../media/image52.png"/><Relationship Id="rId126" Type="http://schemas.openxmlformats.org/officeDocument/2006/relationships/customXml" Target="../ink/ink107.xml"/><Relationship Id="rId147" Type="http://schemas.openxmlformats.org/officeDocument/2006/relationships/image" Target="../media/image211.png"/><Relationship Id="rId168" Type="http://schemas.openxmlformats.org/officeDocument/2006/relationships/customXml" Target="../ink/ink128.xml"/><Relationship Id="rId282" Type="http://schemas.openxmlformats.org/officeDocument/2006/relationships/customXml" Target="../ink/ink185.xml"/><Relationship Id="rId8" Type="http://schemas.openxmlformats.org/officeDocument/2006/relationships/customXml" Target="../ink/ink48.xml"/><Relationship Id="rId51" Type="http://schemas.openxmlformats.org/officeDocument/2006/relationships/image" Target="../media/image250.png"/><Relationship Id="rId72" Type="http://schemas.openxmlformats.org/officeDocument/2006/relationships/customXml" Target="../ink/ink80.xml"/><Relationship Id="rId93" Type="http://schemas.openxmlformats.org/officeDocument/2006/relationships/image" Target="../media/image46.png"/><Relationship Id="rId98" Type="http://schemas.openxmlformats.org/officeDocument/2006/relationships/customXml" Target="../ink/ink93.xml"/><Relationship Id="rId121" Type="http://schemas.openxmlformats.org/officeDocument/2006/relationships/image" Target="../media/image60.png"/><Relationship Id="rId142" Type="http://schemas.openxmlformats.org/officeDocument/2006/relationships/customXml" Target="../ink/ink115.xml"/><Relationship Id="rId163" Type="http://schemas.openxmlformats.org/officeDocument/2006/relationships/image" Target="../media/image81.png"/><Relationship Id="rId184" Type="http://schemas.openxmlformats.org/officeDocument/2006/relationships/customXml" Target="../ink/ink1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1.xml"/><Relationship Id="rId230" Type="http://schemas.openxmlformats.org/officeDocument/2006/relationships/customXml" Target="../ink/ink1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7.xml"/><Relationship Id="rId67" Type="http://schemas.openxmlformats.org/officeDocument/2006/relationships/image" Target="../media/image330.png"/><Relationship Id="rId116" Type="http://schemas.openxmlformats.org/officeDocument/2006/relationships/customXml" Target="../ink/ink102.xml"/><Relationship Id="rId137" Type="http://schemas.openxmlformats.org/officeDocument/2006/relationships/image" Target="../media/image68.png"/><Relationship Id="rId158" Type="http://schemas.openxmlformats.org/officeDocument/2006/relationships/customXml" Target="../ink/ink123.xml"/><Relationship Id="rId272" Type="http://schemas.openxmlformats.org/officeDocument/2006/relationships/customXml" Target="../ink/ink180.xml"/><Relationship Id="rId20" Type="http://schemas.openxmlformats.org/officeDocument/2006/relationships/customXml" Target="../ink/ink54.xml"/><Relationship Id="rId41" Type="http://schemas.openxmlformats.org/officeDocument/2006/relationships/image" Target="../media/image200.png"/><Relationship Id="rId62" Type="http://schemas.openxmlformats.org/officeDocument/2006/relationships/customXml" Target="../ink/ink75.xml"/><Relationship Id="rId83" Type="http://schemas.openxmlformats.org/officeDocument/2006/relationships/image" Target="../media/image411.png"/><Relationship Id="rId88" Type="http://schemas.openxmlformats.org/officeDocument/2006/relationships/customXml" Target="../ink/ink88.xml"/><Relationship Id="rId111" Type="http://schemas.openxmlformats.org/officeDocument/2006/relationships/image" Target="../media/image55.png"/><Relationship Id="rId132" Type="http://schemas.openxmlformats.org/officeDocument/2006/relationships/customXml" Target="../ink/ink110.xml"/><Relationship Id="rId153" Type="http://schemas.openxmlformats.org/officeDocument/2006/relationships/image" Target="../media/image76.png"/><Relationship Id="rId174" Type="http://schemas.openxmlformats.org/officeDocument/2006/relationships/customXml" Target="../ink/ink1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39.xml"/><Relationship Id="rId204" Type="http://schemas.openxmlformats.org/officeDocument/2006/relationships/customXml" Target="../ink/ink146.xml"/><Relationship Id="rId220" Type="http://schemas.openxmlformats.org/officeDocument/2006/relationships/customXml" Target="../ink/ink1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7.xml"/><Relationship Id="rId267" Type="http://schemas.openxmlformats.org/officeDocument/2006/relationships/image" Target="../media/image61.png"/><Relationship Id="rId288" Type="http://schemas.openxmlformats.org/officeDocument/2006/relationships/customXml" Target="../ink/ink188.xml"/><Relationship Id="rId15" Type="http://schemas.openxmlformats.org/officeDocument/2006/relationships/image" Target="../media/image710.png"/><Relationship Id="rId36" Type="http://schemas.openxmlformats.org/officeDocument/2006/relationships/customXml" Target="../ink/ink62.xml"/><Relationship Id="rId57" Type="http://schemas.openxmlformats.org/officeDocument/2006/relationships/image" Target="../media/image280.png"/><Relationship Id="rId106" Type="http://schemas.openxmlformats.org/officeDocument/2006/relationships/customXml" Target="../ink/ink97.xml"/><Relationship Id="rId127" Type="http://schemas.openxmlformats.org/officeDocument/2006/relationships/image" Target="../media/image63.png"/><Relationship Id="rId262" Type="http://schemas.openxmlformats.org/officeDocument/2006/relationships/customXml" Target="../ink/ink175.xml"/><Relationship Id="rId283" Type="http://schemas.openxmlformats.org/officeDocument/2006/relationships/image" Target="../media/image69.png"/><Relationship Id="rId10" Type="http://schemas.openxmlformats.org/officeDocument/2006/relationships/customXml" Target="../ink/ink49.xml"/><Relationship Id="rId31" Type="http://schemas.openxmlformats.org/officeDocument/2006/relationships/image" Target="../media/image150.png"/><Relationship Id="rId52" Type="http://schemas.openxmlformats.org/officeDocument/2006/relationships/customXml" Target="../ink/ink70.xml"/><Relationship Id="rId73" Type="http://schemas.openxmlformats.org/officeDocument/2006/relationships/image" Target="../media/image360.png"/><Relationship Id="rId78" Type="http://schemas.openxmlformats.org/officeDocument/2006/relationships/customXml" Target="../ink/ink83.xml"/><Relationship Id="rId94" Type="http://schemas.openxmlformats.org/officeDocument/2006/relationships/customXml" Target="../ink/ink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5.xml"/><Relationship Id="rId143" Type="http://schemas.openxmlformats.org/officeDocument/2006/relationships/image" Target="../media/image71.png"/><Relationship Id="rId148" Type="http://schemas.openxmlformats.org/officeDocument/2006/relationships/customXml" Target="../ink/ink118.xml"/><Relationship Id="rId164" Type="http://schemas.openxmlformats.org/officeDocument/2006/relationships/customXml" Target="../ink/ink1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6.xml"/><Relationship Id="rId9" Type="http://schemas.openxmlformats.org/officeDocument/2006/relationships/image" Target="../media/image410.png"/><Relationship Id="rId180" Type="http://schemas.openxmlformats.org/officeDocument/2006/relationships/customXml" Target="../ink/ink134.xml"/><Relationship Id="rId210" Type="http://schemas.openxmlformats.org/officeDocument/2006/relationships/customXml" Target="../ink/ink149.xml"/><Relationship Id="rId215" Type="http://schemas.openxmlformats.org/officeDocument/2006/relationships/image" Target="../media/image350.png"/><Relationship Id="rId236" Type="http://schemas.openxmlformats.org/officeDocument/2006/relationships/customXml" Target="../ink/ink162.xml"/><Relationship Id="rId257" Type="http://schemas.openxmlformats.org/officeDocument/2006/relationships/image" Target="../media/image56.png"/><Relationship Id="rId278" Type="http://schemas.openxmlformats.org/officeDocument/2006/relationships/customXml" Target="../ink/ink183.xml"/><Relationship Id="rId26" Type="http://schemas.openxmlformats.org/officeDocument/2006/relationships/customXml" Target="../ink/ink57.xml"/><Relationship Id="rId231" Type="http://schemas.openxmlformats.org/officeDocument/2006/relationships/image" Target="../media/image430.png"/><Relationship Id="rId252" Type="http://schemas.openxmlformats.org/officeDocument/2006/relationships/customXml" Target="../ink/ink1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8.xml"/><Relationship Id="rId89" Type="http://schemas.openxmlformats.org/officeDocument/2006/relationships/image" Target="../media/image440.png"/><Relationship Id="rId112" Type="http://schemas.openxmlformats.org/officeDocument/2006/relationships/customXml" Target="../ink/ink100.xml"/><Relationship Id="rId133" Type="http://schemas.openxmlformats.org/officeDocument/2006/relationships/image" Target="../media/image66.png"/><Relationship Id="rId154" Type="http://schemas.openxmlformats.org/officeDocument/2006/relationships/customXml" Target="../ink/ink121.xml"/><Relationship Id="rId175" Type="http://schemas.openxmlformats.org/officeDocument/2006/relationships/image" Target="../media/image87.png"/><Relationship Id="rId196" Type="http://schemas.openxmlformats.org/officeDocument/2006/relationships/customXml" Target="../ink/ink142.xml"/><Relationship Id="rId200" Type="http://schemas.openxmlformats.org/officeDocument/2006/relationships/customXml" Target="../ink/ink144.xml"/><Relationship Id="rId16" Type="http://schemas.openxmlformats.org/officeDocument/2006/relationships/customXml" Target="../ink/ink52.xml"/><Relationship Id="rId221" Type="http://schemas.openxmlformats.org/officeDocument/2006/relationships/image" Target="../media/image380.png"/><Relationship Id="rId242" Type="http://schemas.openxmlformats.org/officeDocument/2006/relationships/customXml" Target="../ink/ink165.xml"/><Relationship Id="rId263" Type="http://schemas.openxmlformats.org/officeDocument/2006/relationships/image" Target="../media/image59.png"/><Relationship Id="rId284" Type="http://schemas.openxmlformats.org/officeDocument/2006/relationships/customXml" Target="../ink/ink186.xml"/><Relationship Id="rId37" Type="http://schemas.openxmlformats.org/officeDocument/2006/relationships/image" Target="../media/image180.png"/><Relationship Id="rId58" Type="http://schemas.openxmlformats.org/officeDocument/2006/relationships/customXml" Target="../ink/ink73.xml"/><Relationship Id="rId79" Type="http://schemas.openxmlformats.org/officeDocument/2006/relationships/image" Target="../media/image390.png"/><Relationship Id="rId102" Type="http://schemas.openxmlformats.org/officeDocument/2006/relationships/customXml" Target="../ink/ink95.xml"/><Relationship Id="rId123" Type="http://schemas.openxmlformats.org/officeDocument/2006/relationships/image" Target="../media/image61.png"/><Relationship Id="rId144" Type="http://schemas.openxmlformats.org/officeDocument/2006/relationships/customXml" Target="../ink/ink116.xml"/><Relationship Id="rId90" Type="http://schemas.openxmlformats.org/officeDocument/2006/relationships/customXml" Target="../ink/ink89.xml"/><Relationship Id="rId165" Type="http://schemas.openxmlformats.org/officeDocument/2006/relationships/image" Target="../media/image82.png"/><Relationship Id="rId186" Type="http://schemas.openxmlformats.org/officeDocument/2006/relationships/customXml" Target="../ink/ink137.xml"/><Relationship Id="rId211" Type="http://schemas.openxmlformats.org/officeDocument/2006/relationships/image" Target="../media/image330.png"/><Relationship Id="rId232" Type="http://schemas.openxmlformats.org/officeDocument/2006/relationships/customXml" Target="../ink/ink160.xml"/><Relationship Id="rId253" Type="http://schemas.openxmlformats.org/officeDocument/2006/relationships/image" Target="../media/image54.png"/><Relationship Id="rId274" Type="http://schemas.openxmlformats.org/officeDocument/2006/relationships/customXml" Target="../ink/ink181.xml"/><Relationship Id="rId27" Type="http://schemas.openxmlformats.org/officeDocument/2006/relationships/image" Target="../media/image130.png"/><Relationship Id="rId48" Type="http://schemas.openxmlformats.org/officeDocument/2006/relationships/customXml" Target="../ink/ink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.xml"/><Relationship Id="rId80" Type="http://schemas.openxmlformats.org/officeDocument/2006/relationships/customXml" Target="../ink/ink84.xml"/><Relationship Id="rId155" Type="http://schemas.openxmlformats.org/officeDocument/2006/relationships/image" Target="../media/image77.png"/><Relationship Id="rId176" Type="http://schemas.openxmlformats.org/officeDocument/2006/relationships/customXml" Target="../ink/ink1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5.xml"/><Relationship Id="rId243" Type="http://schemas.openxmlformats.org/officeDocument/2006/relationships/image" Target="../media/image49.png"/><Relationship Id="rId264" Type="http://schemas.openxmlformats.org/officeDocument/2006/relationships/customXml" Target="../ink/ink1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06.xml"/><Relationship Id="rId70" Type="http://schemas.openxmlformats.org/officeDocument/2006/relationships/customXml" Target="../ink/ink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.xml"/><Relationship Id="rId233" Type="http://schemas.openxmlformats.org/officeDocument/2006/relationships/image" Target="../media/image440.png"/><Relationship Id="rId254" Type="http://schemas.openxmlformats.org/officeDocument/2006/relationships/customXml" Target="../ink/ink171.xml"/><Relationship Id="rId28" Type="http://schemas.openxmlformats.org/officeDocument/2006/relationships/customXml" Target="../ink/ink58.xml"/><Relationship Id="rId49" Type="http://schemas.openxmlformats.org/officeDocument/2006/relationships/image" Target="../media/image240.png"/><Relationship Id="rId114" Type="http://schemas.openxmlformats.org/officeDocument/2006/relationships/customXml" Target="../ink/ink101.xml"/><Relationship Id="rId275" Type="http://schemas.openxmlformats.org/officeDocument/2006/relationships/image" Target="../media/image65.png"/><Relationship Id="rId60" Type="http://schemas.openxmlformats.org/officeDocument/2006/relationships/customXml" Target="../ink/ink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2.xml"/><Relationship Id="rId177" Type="http://schemas.openxmlformats.org/officeDocument/2006/relationships/image" Target="../media/image88.png"/><Relationship Id="rId198" Type="http://schemas.openxmlformats.org/officeDocument/2006/relationships/customXml" Target="../ink/ink143.xml"/><Relationship Id="rId202" Type="http://schemas.openxmlformats.org/officeDocument/2006/relationships/customXml" Target="../ink/ink145.xml"/><Relationship Id="rId223" Type="http://schemas.openxmlformats.org/officeDocument/2006/relationships/image" Target="../media/image390.png"/><Relationship Id="rId244" Type="http://schemas.openxmlformats.org/officeDocument/2006/relationships/customXml" Target="../ink/ink166.xml"/><Relationship Id="rId18" Type="http://schemas.openxmlformats.org/officeDocument/2006/relationships/customXml" Target="../ink/ink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225.xml"/><Relationship Id="rId63" Type="http://schemas.openxmlformats.org/officeDocument/2006/relationships/image" Target="../media/image311.png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159" Type="http://schemas.openxmlformats.org/officeDocument/2006/relationships/image" Target="../media/image79.png"/><Relationship Id="rId170" Type="http://schemas.openxmlformats.org/officeDocument/2006/relationships/customXml" Target="../ink/ink228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31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33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220.xml"/><Relationship Id="rId53" Type="http://schemas.openxmlformats.org/officeDocument/2006/relationships/image" Target="../media/image260.png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84.xml"/><Relationship Id="rId181" Type="http://schemas.openxmlformats.org/officeDocument/2006/relationships/image" Target="../media/image180.png"/><Relationship Id="rId216" Type="http://schemas.openxmlformats.org/officeDocument/2006/relationships/customXml" Target="../ink/ink2312.xml"/><Relationship Id="rId237" Type="http://schemas.openxmlformats.org/officeDocument/2006/relationships/image" Target="../media/image46.png"/><Relationship Id="rId258" Type="http://schemas.openxmlformats.org/officeDocument/2006/relationships/customXml" Target="../ink/ink2333.xml"/><Relationship Id="rId279" Type="http://schemas.openxmlformats.org/officeDocument/2006/relationships/image" Target="../media/image67.png"/><Relationship Id="rId22" Type="http://schemas.openxmlformats.org/officeDocument/2006/relationships/customXml" Target="../ink/ink2215.xml"/><Relationship Id="rId43" Type="http://schemas.openxmlformats.org/officeDocument/2006/relationships/image" Target="../media/image210.png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279.xml"/><Relationship Id="rId171" Type="http://schemas.openxmlformats.org/officeDocument/2006/relationships/image" Target="../media/image85.png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27" Type="http://schemas.openxmlformats.org/officeDocument/2006/relationships/image" Target="../media/image411.png"/><Relationship Id="rId248" Type="http://schemas.openxmlformats.org/officeDocument/2006/relationships/customXml" Target="../ink/ink2328.xml"/><Relationship Id="rId269" Type="http://schemas.openxmlformats.org/officeDocument/2006/relationships/image" Target="../media/image62.png"/><Relationship Id="rId12" Type="http://schemas.openxmlformats.org/officeDocument/2006/relationships/customXml" Target="../ink/ink2210.xml"/><Relationship Id="rId33" Type="http://schemas.openxmlformats.org/officeDocument/2006/relationships/image" Target="../media/image160.png"/><Relationship Id="rId108" Type="http://schemas.openxmlformats.org/officeDocument/2006/relationships/customXml" Target="../ink/ink2258.xml"/><Relationship Id="rId129" Type="http://schemas.openxmlformats.org/officeDocument/2006/relationships/image" Target="../media/image64.png"/><Relationship Id="rId280" Type="http://schemas.openxmlformats.org/officeDocument/2006/relationships/customXml" Target="../ink/ink2344.xml"/><Relationship Id="rId54" Type="http://schemas.openxmlformats.org/officeDocument/2006/relationships/customXml" Target="../ink/ink2231.xml"/><Relationship Id="rId75" Type="http://schemas.openxmlformats.org/officeDocument/2006/relationships/image" Target="../media/image370.png"/><Relationship Id="rId96" Type="http://schemas.openxmlformats.org/officeDocument/2006/relationships/customXml" Target="../ink/ink2252.xml"/><Relationship Id="rId140" Type="http://schemas.openxmlformats.org/officeDocument/2006/relationships/customXml" Target="../ink/ink2274.xml"/><Relationship Id="rId161" Type="http://schemas.openxmlformats.org/officeDocument/2006/relationships/image" Target="../media/image80.png"/><Relationship Id="rId182" Type="http://schemas.openxmlformats.org/officeDocument/2006/relationships/customXml" Target="../ink/ink2295.xml"/><Relationship Id="rId217" Type="http://schemas.openxmlformats.org/officeDocument/2006/relationships/image" Target="../media/image89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339.xml"/><Relationship Id="rId44" Type="http://schemas.openxmlformats.org/officeDocument/2006/relationships/customXml" Target="../ink/ink2226.xml"/><Relationship Id="rId65" Type="http://schemas.openxmlformats.org/officeDocument/2006/relationships/image" Target="../media/image320.png"/><Relationship Id="rId86" Type="http://schemas.openxmlformats.org/officeDocument/2006/relationships/customXml" Target="../ink/ink2247.xml"/><Relationship Id="rId130" Type="http://schemas.openxmlformats.org/officeDocument/2006/relationships/customXml" Target="../ink/ink2269.xml"/><Relationship Id="rId151" Type="http://schemas.openxmlformats.org/officeDocument/2006/relationships/image" Target="../media/image75.png"/><Relationship Id="rId172" Type="http://schemas.openxmlformats.org/officeDocument/2006/relationships/customXml" Target="../ink/ink229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31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334.xml"/><Relationship Id="rId281" Type="http://schemas.openxmlformats.org/officeDocument/2006/relationships/image" Target="../media/image68.png"/><Relationship Id="rId34" Type="http://schemas.openxmlformats.org/officeDocument/2006/relationships/customXml" Target="../ink/ink2221.xml"/><Relationship Id="rId50" Type="http://schemas.openxmlformats.org/officeDocument/2006/relationships/customXml" Target="../ink/ink2229.xml"/><Relationship Id="rId55" Type="http://schemas.openxmlformats.org/officeDocument/2006/relationships/image" Target="../media/image270.png"/><Relationship Id="rId76" Type="http://schemas.openxmlformats.org/officeDocument/2006/relationships/customXml" Target="../ink/ink2242.xml"/><Relationship Id="rId97" Type="http://schemas.openxmlformats.org/officeDocument/2006/relationships/image" Target="../media/image48.png"/><Relationship Id="rId104" Type="http://schemas.openxmlformats.org/officeDocument/2006/relationships/customXml" Target="../ink/ink2256.xml"/><Relationship Id="rId120" Type="http://schemas.openxmlformats.org/officeDocument/2006/relationships/customXml" Target="../ink/ink226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277.xml"/><Relationship Id="rId167" Type="http://schemas.openxmlformats.org/officeDocument/2006/relationships/image" Target="../media/image83.png"/><Relationship Id="rId188" Type="http://schemas.openxmlformats.org/officeDocument/2006/relationships/customXml" Target="../ink/ink229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250.xml"/><Relationship Id="rId162" Type="http://schemas.openxmlformats.org/officeDocument/2006/relationships/customXml" Target="../ink/ink228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313.xml"/><Relationship Id="rId234" Type="http://schemas.openxmlformats.org/officeDocument/2006/relationships/customXml" Target="../ink/ink2321.xml"/><Relationship Id="rId239" Type="http://schemas.openxmlformats.org/officeDocument/2006/relationships/image" Target="../media/image47.png"/><Relationship Id="rId2" Type="http://schemas.openxmlformats.org/officeDocument/2006/relationships/customXml" Target="../ink/ink2205.xml"/><Relationship Id="rId29" Type="http://schemas.openxmlformats.org/officeDocument/2006/relationships/image" Target="../media/image140.png"/><Relationship Id="rId250" Type="http://schemas.openxmlformats.org/officeDocument/2006/relationships/customXml" Target="../ink/ink232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342.xml"/><Relationship Id="rId24" Type="http://schemas.openxmlformats.org/officeDocument/2006/relationships/customXml" Target="../ink/ink2216.xml"/><Relationship Id="rId40" Type="http://schemas.openxmlformats.org/officeDocument/2006/relationships/customXml" Target="../ink/ink2224.xml"/><Relationship Id="rId45" Type="http://schemas.openxmlformats.org/officeDocument/2006/relationships/image" Target="../media/image220.png"/><Relationship Id="rId66" Type="http://schemas.openxmlformats.org/officeDocument/2006/relationships/customXml" Target="../ink/ink2237.xml"/><Relationship Id="rId87" Type="http://schemas.openxmlformats.org/officeDocument/2006/relationships/image" Target="../media/image430.png"/><Relationship Id="rId110" Type="http://schemas.openxmlformats.org/officeDocument/2006/relationships/customXml" Target="../ink/ink225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272.xml"/><Relationship Id="rId157" Type="http://schemas.openxmlformats.org/officeDocument/2006/relationships/image" Target="../media/image78.png"/><Relationship Id="rId178" Type="http://schemas.openxmlformats.org/officeDocument/2006/relationships/customXml" Target="../ink/ink2293.xml"/><Relationship Id="rId61" Type="http://schemas.openxmlformats.org/officeDocument/2006/relationships/image" Target="../media/image300.png"/><Relationship Id="rId82" Type="http://schemas.openxmlformats.org/officeDocument/2006/relationships/customXml" Target="../ink/ink2245.xml"/><Relationship Id="rId152" Type="http://schemas.openxmlformats.org/officeDocument/2006/relationships/customXml" Target="../ink/ink2280.xml"/><Relationship Id="rId173" Type="http://schemas.openxmlformats.org/officeDocument/2006/relationships/image" Target="../media/image86.png"/><Relationship Id="rId194" Type="http://schemas.openxmlformats.org/officeDocument/2006/relationships/customXml" Target="../ink/ink230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30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316.xml"/><Relationship Id="rId240" Type="http://schemas.openxmlformats.org/officeDocument/2006/relationships/customXml" Target="../ink/ink232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337.xml"/><Relationship Id="rId287" Type="http://schemas.openxmlformats.org/officeDocument/2006/relationships/image" Target="../media/image91.png"/><Relationship Id="rId14" Type="http://schemas.openxmlformats.org/officeDocument/2006/relationships/customXml" Target="../ink/ink2211.xml"/><Relationship Id="rId30" Type="http://schemas.openxmlformats.org/officeDocument/2006/relationships/customXml" Target="../ink/ink2219.xml"/><Relationship Id="rId35" Type="http://schemas.openxmlformats.org/officeDocument/2006/relationships/image" Target="../media/image170.png"/><Relationship Id="rId56" Type="http://schemas.openxmlformats.org/officeDocument/2006/relationships/customXml" Target="../ink/ink2232.xml"/><Relationship Id="rId77" Type="http://schemas.openxmlformats.org/officeDocument/2006/relationships/image" Target="../media/image380.png"/><Relationship Id="rId100" Type="http://schemas.openxmlformats.org/officeDocument/2006/relationships/customXml" Target="../ink/ink2254.xml"/><Relationship Id="rId105" Type="http://schemas.openxmlformats.org/officeDocument/2006/relationships/image" Target="../media/image52.png"/><Relationship Id="rId126" Type="http://schemas.openxmlformats.org/officeDocument/2006/relationships/customXml" Target="../ink/ink2267.xml"/><Relationship Id="rId147" Type="http://schemas.openxmlformats.org/officeDocument/2006/relationships/image" Target="../media/image211.png"/><Relationship Id="rId168" Type="http://schemas.openxmlformats.org/officeDocument/2006/relationships/customXml" Target="../ink/ink2288.xml"/><Relationship Id="rId282" Type="http://schemas.openxmlformats.org/officeDocument/2006/relationships/customXml" Target="../ink/ink2345.xml"/><Relationship Id="rId8" Type="http://schemas.openxmlformats.org/officeDocument/2006/relationships/customXml" Target="../ink/ink2208.xml"/><Relationship Id="rId51" Type="http://schemas.openxmlformats.org/officeDocument/2006/relationships/image" Target="../media/image250.png"/><Relationship Id="rId72" Type="http://schemas.openxmlformats.org/officeDocument/2006/relationships/customXml" Target="../ink/ink2240.xml"/><Relationship Id="rId93" Type="http://schemas.openxmlformats.org/officeDocument/2006/relationships/image" Target="../media/image46.png"/><Relationship Id="rId98" Type="http://schemas.openxmlformats.org/officeDocument/2006/relationships/customXml" Target="../ink/ink2253.xml"/><Relationship Id="rId121" Type="http://schemas.openxmlformats.org/officeDocument/2006/relationships/image" Target="../media/image60.png"/><Relationship Id="rId142" Type="http://schemas.openxmlformats.org/officeDocument/2006/relationships/customXml" Target="../ink/ink2275.xml"/><Relationship Id="rId163" Type="http://schemas.openxmlformats.org/officeDocument/2006/relationships/image" Target="../media/image81.png"/><Relationship Id="rId184" Type="http://schemas.openxmlformats.org/officeDocument/2006/relationships/customXml" Target="../ink/ink229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311.xml"/><Relationship Id="rId230" Type="http://schemas.openxmlformats.org/officeDocument/2006/relationships/customXml" Target="../ink/ink231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33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227.xml"/><Relationship Id="rId67" Type="http://schemas.openxmlformats.org/officeDocument/2006/relationships/image" Target="../media/image330.png"/><Relationship Id="rId116" Type="http://schemas.openxmlformats.org/officeDocument/2006/relationships/customXml" Target="../ink/ink2262.xml"/><Relationship Id="rId137" Type="http://schemas.openxmlformats.org/officeDocument/2006/relationships/image" Target="../media/image68.png"/><Relationship Id="rId158" Type="http://schemas.openxmlformats.org/officeDocument/2006/relationships/customXml" Target="../ink/ink2283.xml"/><Relationship Id="rId272" Type="http://schemas.openxmlformats.org/officeDocument/2006/relationships/customXml" Target="../ink/ink2340.xml"/><Relationship Id="rId20" Type="http://schemas.openxmlformats.org/officeDocument/2006/relationships/customXml" Target="../ink/ink2214.xml"/><Relationship Id="rId41" Type="http://schemas.openxmlformats.org/officeDocument/2006/relationships/image" Target="../media/image200.png"/><Relationship Id="rId62" Type="http://schemas.openxmlformats.org/officeDocument/2006/relationships/customXml" Target="../ink/ink2235.xml"/><Relationship Id="rId83" Type="http://schemas.openxmlformats.org/officeDocument/2006/relationships/image" Target="../media/image411.png"/><Relationship Id="rId88" Type="http://schemas.openxmlformats.org/officeDocument/2006/relationships/customXml" Target="../ink/ink2248.xml"/><Relationship Id="rId111" Type="http://schemas.openxmlformats.org/officeDocument/2006/relationships/image" Target="../media/image55.png"/><Relationship Id="rId132" Type="http://schemas.openxmlformats.org/officeDocument/2006/relationships/customXml" Target="../ink/ink2270.xml"/><Relationship Id="rId153" Type="http://schemas.openxmlformats.org/officeDocument/2006/relationships/image" Target="../media/image76.png"/><Relationship Id="rId174" Type="http://schemas.openxmlformats.org/officeDocument/2006/relationships/customXml" Target="../ink/ink229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0" Type="http://schemas.openxmlformats.org/officeDocument/2006/relationships/customXml" Target="../ink/ink231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327.xml"/><Relationship Id="rId267" Type="http://schemas.openxmlformats.org/officeDocument/2006/relationships/image" Target="../media/image61.png"/><Relationship Id="rId288" Type="http://schemas.openxmlformats.org/officeDocument/2006/relationships/customXml" Target="../ink/ink2348.xml"/><Relationship Id="rId15" Type="http://schemas.openxmlformats.org/officeDocument/2006/relationships/image" Target="../media/image710.png"/><Relationship Id="rId36" Type="http://schemas.openxmlformats.org/officeDocument/2006/relationships/customXml" Target="../ink/ink2222.xml"/><Relationship Id="rId57" Type="http://schemas.openxmlformats.org/officeDocument/2006/relationships/image" Target="../media/image280.png"/><Relationship Id="rId106" Type="http://schemas.openxmlformats.org/officeDocument/2006/relationships/customXml" Target="../ink/ink2257.xml"/><Relationship Id="rId127" Type="http://schemas.openxmlformats.org/officeDocument/2006/relationships/image" Target="../media/image63.png"/><Relationship Id="rId262" Type="http://schemas.openxmlformats.org/officeDocument/2006/relationships/customXml" Target="../ink/ink2335.xml"/><Relationship Id="rId283" Type="http://schemas.openxmlformats.org/officeDocument/2006/relationships/image" Target="../media/image69.png"/><Relationship Id="rId10" Type="http://schemas.openxmlformats.org/officeDocument/2006/relationships/customXml" Target="../ink/ink2209.xml"/><Relationship Id="rId31" Type="http://schemas.openxmlformats.org/officeDocument/2006/relationships/image" Target="../media/image150.png"/><Relationship Id="rId52" Type="http://schemas.openxmlformats.org/officeDocument/2006/relationships/customXml" Target="../ink/ink2230.xml"/><Relationship Id="rId73" Type="http://schemas.openxmlformats.org/officeDocument/2006/relationships/image" Target="../media/image360.png"/><Relationship Id="rId78" Type="http://schemas.openxmlformats.org/officeDocument/2006/relationships/customXml" Target="../ink/ink2243.xml"/><Relationship Id="rId94" Type="http://schemas.openxmlformats.org/officeDocument/2006/relationships/customXml" Target="../ink/ink22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65.xml"/><Relationship Id="rId143" Type="http://schemas.openxmlformats.org/officeDocument/2006/relationships/image" Target="../media/image71.png"/><Relationship Id="rId148" Type="http://schemas.openxmlformats.org/officeDocument/2006/relationships/customXml" Target="../ink/ink2278.xml"/><Relationship Id="rId164" Type="http://schemas.openxmlformats.org/officeDocument/2006/relationships/customXml" Target="../ink/ink228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206.xml"/><Relationship Id="rId9" Type="http://schemas.openxmlformats.org/officeDocument/2006/relationships/image" Target="../media/image410.png"/><Relationship Id="rId180" Type="http://schemas.openxmlformats.org/officeDocument/2006/relationships/customXml" Target="../ink/ink2294.xml"/><Relationship Id="rId210" Type="http://schemas.openxmlformats.org/officeDocument/2006/relationships/customXml" Target="../ink/ink2309.xml"/><Relationship Id="rId215" Type="http://schemas.openxmlformats.org/officeDocument/2006/relationships/image" Target="../media/image350.png"/><Relationship Id="rId236" Type="http://schemas.openxmlformats.org/officeDocument/2006/relationships/customXml" Target="../ink/ink2322.xml"/><Relationship Id="rId257" Type="http://schemas.openxmlformats.org/officeDocument/2006/relationships/image" Target="../media/image56.png"/><Relationship Id="rId278" Type="http://schemas.openxmlformats.org/officeDocument/2006/relationships/customXml" Target="../ink/ink2343.xml"/><Relationship Id="rId26" Type="http://schemas.openxmlformats.org/officeDocument/2006/relationships/customXml" Target="../ink/ink2217.xml"/><Relationship Id="rId231" Type="http://schemas.openxmlformats.org/officeDocument/2006/relationships/image" Target="../media/image430.png"/><Relationship Id="rId252" Type="http://schemas.openxmlformats.org/officeDocument/2006/relationships/customXml" Target="../ink/ink233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38.xml"/><Relationship Id="rId89" Type="http://schemas.openxmlformats.org/officeDocument/2006/relationships/image" Target="../media/image440.png"/><Relationship Id="rId112" Type="http://schemas.openxmlformats.org/officeDocument/2006/relationships/customXml" Target="../ink/ink2260.xml"/><Relationship Id="rId133" Type="http://schemas.openxmlformats.org/officeDocument/2006/relationships/image" Target="../media/image66.png"/><Relationship Id="rId154" Type="http://schemas.openxmlformats.org/officeDocument/2006/relationships/customXml" Target="../ink/ink2281.xml"/><Relationship Id="rId175" Type="http://schemas.openxmlformats.org/officeDocument/2006/relationships/image" Target="../media/image87.png"/><Relationship Id="rId196" Type="http://schemas.openxmlformats.org/officeDocument/2006/relationships/customXml" Target="../ink/ink2302.xml"/><Relationship Id="rId200" Type="http://schemas.openxmlformats.org/officeDocument/2006/relationships/customXml" Target="../ink/ink2304.xml"/><Relationship Id="rId16" Type="http://schemas.openxmlformats.org/officeDocument/2006/relationships/customXml" Target="../ink/ink2212.xml"/><Relationship Id="rId221" Type="http://schemas.openxmlformats.org/officeDocument/2006/relationships/image" Target="../media/image380.png"/><Relationship Id="rId242" Type="http://schemas.openxmlformats.org/officeDocument/2006/relationships/customXml" Target="../ink/ink2325.xml"/><Relationship Id="rId263" Type="http://schemas.openxmlformats.org/officeDocument/2006/relationships/image" Target="../media/image59.png"/><Relationship Id="rId284" Type="http://schemas.openxmlformats.org/officeDocument/2006/relationships/customXml" Target="../ink/ink2346.xml"/><Relationship Id="rId37" Type="http://schemas.openxmlformats.org/officeDocument/2006/relationships/image" Target="../media/image180.png"/><Relationship Id="rId58" Type="http://schemas.openxmlformats.org/officeDocument/2006/relationships/customXml" Target="../ink/ink2233.xml"/><Relationship Id="rId79" Type="http://schemas.openxmlformats.org/officeDocument/2006/relationships/image" Target="../media/image390.png"/><Relationship Id="rId102" Type="http://schemas.openxmlformats.org/officeDocument/2006/relationships/customXml" Target="../ink/ink2255.xml"/><Relationship Id="rId123" Type="http://schemas.openxmlformats.org/officeDocument/2006/relationships/image" Target="../media/image61.png"/><Relationship Id="rId144" Type="http://schemas.openxmlformats.org/officeDocument/2006/relationships/customXml" Target="../ink/ink2276.xml"/><Relationship Id="rId90" Type="http://schemas.openxmlformats.org/officeDocument/2006/relationships/customXml" Target="../ink/ink2249.xml"/><Relationship Id="rId165" Type="http://schemas.openxmlformats.org/officeDocument/2006/relationships/image" Target="../media/image82.png"/><Relationship Id="rId186" Type="http://schemas.openxmlformats.org/officeDocument/2006/relationships/customXml" Target="../ink/ink2297.xml"/><Relationship Id="rId211" Type="http://schemas.openxmlformats.org/officeDocument/2006/relationships/image" Target="../media/image330.png"/><Relationship Id="rId232" Type="http://schemas.openxmlformats.org/officeDocument/2006/relationships/customXml" Target="../ink/ink2320.xml"/><Relationship Id="rId253" Type="http://schemas.openxmlformats.org/officeDocument/2006/relationships/image" Target="../media/image54.png"/><Relationship Id="rId274" Type="http://schemas.openxmlformats.org/officeDocument/2006/relationships/customXml" Target="../ink/ink2341.xml"/><Relationship Id="rId27" Type="http://schemas.openxmlformats.org/officeDocument/2006/relationships/image" Target="../media/image130.png"/><Relationship Id="rId48" Type="http://schemas.openxmlformats.org/officeDocument/2006/relationships/customXml" Target="../ink/ink222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271.xml"/><Relationship Id="rId80" Type="http://schemas.openxmlformats.org/officeDocument/2006/relationships/customXml" Target="../ink/ink2244.xml"/><Relationship Id="rId155" Type="http://schemas.openxmlformats.org/officeDocument/2006/relationships/image" Target="../media/image77.png"/><Relationship Id="rId176" Type="http://schemas.openxmlformats.org/officeDocument/2006/relationships/customXml" Target="../ink/ink229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315.xml"/><Relationship Id="rId243" Type="http://schemas.openxmlformats.org/officeDocument/2006/relationships/image" Target="../media/image49.png"/><Relationship Id="rId264" Type="http://schemas.openxmlformats.org/officeDocument/2006/relationships/customXml" Target="../ink/ink233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22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266.xml"/><Relationship Id="rId70" Type="http://schemas.openxmlformats.org/officeDocument/2006/relationships/customXml" Target="../ink/ink223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28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10.xml"/><Relationship Id="rId233" Type="http://schemas.openxmlformats.org/officeDocument/2006/relationships/image" Target="../media/image44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40.png"/><Relationship Id="rId114" Type="http://schemas.openxmlformats.org/officeDocument/2006/relationships/customXml" Target="../ink/ink2261.xml"/><Relationship Id="rId275" Type="http://schemas.openxmlformats.org/officeDocument/2006/relationships/image" Target="../media/image65.png"/><Relationship Id="rId60" Type="http://schemas.openxmlformats.org/officeDocument/2006/relationships/customXml" Target="../ink/ink223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282.xml"/><Relationship Id="rId177" Type="http://schemas.openxmlformats.org/officeDocument/2006/relationships/image" Target="../media/image88.png"/><Relationship Id="rId198" Type="http://schemas.openxmlformats.org/officeDocument/2006/relationships/customXml" Target="../ink/ink2303.xml"/><Relationship Id="rId202" Type="http://schemas.openxmlformats.org/officeDocument/2006/relationships/customXml" Target="../ink/ink2305.xml"/><Relationship Id="rId223" Type="http://schemas.openxmlformats.org/officeDocument/2006/relationships/image" Target="../media/image390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3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369.xml"/><Relationship Id="rId63" Type="http://schemas.openxmlformats.org/officeDocument/2006/relationships/image" Target="../media/image311.png"/><Relationship Id="rId84" Type="http://schemas.openxmlformats.org/officeDocument/2006/relationships/customXml" Target="../ink/ink2390.xml"/><Relationship Id="rId138" Type="http://schemas.openxmlformats.org/officeDocument/2006/relationships/customXml" Target="../ink/ink2417.xml"/><Relationship Id="rId159" Type="http://schemas.openxmlformats.org/officeDocument/2006/relationships/image" Target="../media/image79.png"/><Relationship Id="rId170" Type="http://schemas.openxmlformats.org/officeDocument/2006/relationships/customXml" Target="../ink/ink243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46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48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364.xml"/><Relationship Id="rId53" Type="http://schemas.openxmlformats.org/officeDocument/2006/relationships/image" Target="../media/image260.png"/><Relationship Id="rId74" Type="http://schemas.openxmlformats.org/officeDocument/2006/relationships/customXml" Target="../ink/ink2385.xml"/><Relationship Id="rId128" Type="http://schemas.openxmlformats.org/officeDocument/2006/relationships/customXml" Target="../ink/ink241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428.xml"/><Relationship Id="rId181" Type="http://schemas.openxmlformats.org/officeDocument/2006/relationships/image" Target="../media/image180.png"/><Relationship Id="rId216" Type="http://schemas.openxmlformats.org/officeDocument/2006/relationships/customXml" Target="../ink/ink2456.xml"/><Relationship Id="rId237" Type="http://schemas.openxmlformats.org/officeDocument/2006/relationships/image" Target="../media/image46.png"/><Relationship Id="rId258" Type="http://schemas.openxmlformats.org/officeDocument/2006/relationships/customXml" Target="../ink/ink2477.xml"/><Relationship Id="rId279" Type="http://schemas.openxmlformats.org/officeDocument/2006/relationships/image" Target="../media/image67.png"/><Relationship Id="rId22" Type="http://schemas.openxmlformats.org/officeDocument/2006/relationships/customXml" Target="../ink/ink2359.xml"/><Relationship Id="rId43" Type="http://schemas.openxmlformats.org/officeDocument/2006/relationships/image" Target="../media/image210.png"/><Relationship Id="rId64" Type="http://schemas.openxmlformats.org/officeDocument/2006/relationships/customXml" Target="../ink/ink2380.xml"/><Relationship Id="rId118" Type="http://schemas.openxmlformats.org/officeDocument/2006/relationships/customXml" Target="../ink/ink240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423.xml"/><Relationship Id="rId171" Type="http://schemas.openxmlformats.org/officeDocument/2006/relationships/image" Target="../media/image85.png"/><Relationship Id="rId192" Type="http://schemas.openxmlformats.org/officeDocument/2006/relationships/customXml" Target="../ink/ink2444.xml"/><Relationship Id="rId206" Type="http://schemas.openxmlformats.org/officeDocument/2006/relationships/customXml" Target="../ink/ink2451.xml"/><Relationship Id="rId227" Type="http://schemas.openxmlformats.org/officeDocument/2006/relationships/image" Target="../media/image411.png"/><Relationship Id="rId248" Type="http://schemas.openxmlformats.org/officeDocument/2006/relationships/customXml" Target="../ink/ink2472.xml"/><Relationship Id="rId269" Type="http://schemas.openxmlformats.org/officeDocument/2006/relationships/image" Target="../media/image62.png"/><Relationship Id="rId12" Type="http://schemas.openxmlformats.org/officeDocument/2006/relationships/customXml" Target="../ink/ink2354.xml"/><Relationship Id="rId33" Type="http://schemas.openxmlformats.org/officeDocument/2006/relationships/image" Target="../media/image160.png"/><Relationship Id="rId108" Type="http://schemas.openxmlformats.org/officeDocument/2006/relationships/customXml" Target="../ink/ink2402.xml"/><Relationship Id="rId129" Type="http://schemas.openxmlformats.org/officeDocument/2006/relationships/image" Target="../media/image64.png"/><Relationship Id="rId280" Type="http://schemas.openxmlformats.org/officeDocument/2006/relationships/customXml" Target="../ink/ink2488.xml"/><Relationship Id="rId54" Type="http://schemas.openxmlformats.org/officeDocument/2006/relationships/customXml" Target="../ink/ink2375.xml"/><Relationship Id="rId75" Type="http://schemas.openxmlformats.org/officeDocument/2006/relationships/image" Target="../media/image370.png"/><Relationship Id="rId96" Type="http://schemas.openxmlformats.org/officeDocument/2006/relationships/customXml" Target="../ink/ink2396.xml"/><Relationship Id="rId140" Type="http://schemas.openxmlformats.org/officeDocument/2006/relationships/customXml" Target="../ink/ink2418.xml"/><Relationship Id="rId161" Type="http://schemas.openxmlformats.org/officeDocument/2006/relationships/image" Target="../media/image80.png"/><Relationship Id="rId182" Type="http://schemas.openxmlformats.org/officeDocument/2006/relationships/customXml" Target="../ink/ink2439.xml"/><Relationship Id="rId217" Type="http://schemas.openxmlformats.org/officeDocument/2006/relationships/image" Target="../media/image89.png"/><Relationship Id="rId6" Type="http://schemas.openxmlformats.org/officeDocument/2006/relationships/customXml" Target="../ink/ink2351.xml"/><Relationship Id="rId238" Type="http://schemas.openxmlformats.org/officeDocument/2006/relationships/customXml" Target="../ink/ink246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483.xml"/><Relationship Id="rId44" Type="http://schemas.openxmlformats.org/officeDocument/2006/relationships/customXml" Target="../ink/ink2370.xml"/><Relationship Id="rId65" Type="http://schemas.openxmlformats.org/officeDocument/2006/relationships/image" Target="../media/image320.png"/><Relationship Id="rId86" Type="http://schemas.openxmlformats.org/officeDocument/2006/relationships/customXml" Target="../ink/ink2391.xml"/><Relationship Id="rId130" Type="http://schemas.openxmlformats.org/officeDocument/2006/relationships/customXml" Target="../ink/ink2413.xml"/><Relationship Id="rId151" Type="http://schemas.openxmlformats.org/officeDocument/2006/relationships/image" Target="../media/image75.png"/><Relationship Id="rId172" Type="http://schemas.openxmlformats.org/officeDocument/2006/relationships/customXml" Target="../ink/ink243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46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478.xml"/><Relationship Id="rId281" Type="http://schemas.openxmlformats.org/officeDocument/2006/relationships/image" Target="../media/image68.png"/><Relationship Id="rId34" Type="http://schemas.openxmlformats.org/officeDocument/2006/relationships/customXml" Target="../ink/ink2365.xml"/><Relationship Id="rId50" Type="http://schemas.openxmlformats.org/officeDocument/2006/relationships/customXml" Target="../ink/ink2373.xml"/><Relationship Id="rId55" Type="http://schemas.openxmlformats.org/officeDocument/2006/relationships/image" Target="../media/image270.png"/><Relationship Id="rId76" Type="http://schemas.openxmlformats.org/officeDocument/2006/relationships/customXml" Target="../ink/ink2386.xml"/><Relationship Id="rId97" Type="http://schemas.openxmlformats.org/officeDocument/2006/relationships/image" Target="../media/image48.png"/><Relationship Id="rId104" Type="http://schemas.openxmlformats.org/officeDocument/2006/relationships/customXml" Target="../ink/ink2400.xml"/><Relationship Id="rId120" Type="http://schemas.openxmlformats.org/officeDocument/2006/relationships/customXml" Target="../ink/ink240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421.xml"/><Relationship Id="rId167" Type="http://schemas.openxmlformats.org/officeDocument/2006/relationships/image" Target="../media/image83.png"/><Relationship Id="rId188" Type="http://schemas.openxmlformats.org/officeDocument/2006/relationships/customXml" Target="../ink/ink244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94.xml"/><Relationship Id="rId162" Type="http://schemas.openxmlformats.org/officeDocument/2006/relationships/customXml" Target="../ink/ink242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457.xml"/><Relationship Id="rId234" Type="http://schemas.openxmlformats.org/officeDocument/2006/relationships/customXml" Target="../ink/ink2465.xml"/><Relationship Id="rId239" Type="http://schemas.openxmlformats.org/officeDocument/2006/relationships/image" Target="../media/image47.png"/><Relationship Id="rId2" Type="http://schemas.openxmlformats.org/officeDocument/2006/relationships/customXml" Target="../ink/ink2349.xml"/><Relationship Id="rId29" Type="http://schemas.openxmlformats.org/officeDocument/2006/relationships/image" Target="../media/image140.png"/><Relationship Id="rId250" Type="http://schemas.openxmlformats.org/officeDocument/2006/relationships/customXml" Target="../ink/ink247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486.xml"/><Relationship Id="rId24" Type="http://schemas.openxmlformats.org/officeDocument/2006/relationships/customXml" Target="../ink/ink2360.xml"/><Relationship Id="rId40" Type="http://schemas.openxmlformats.org/officeDocument/2006/relationships/customXml" Target="../ink/ink2368.xml"/><Relationship Id="rId45" Type="http://schemas.openxmlformats.org/officeDocument/2006/relationships/image" Target="../media/image220.png"/><Relationship Id="rId66" Type="http://schemas.openxmlformats.org/officeDocument/2006/relationships/customXml" Target="../ink/ink2381.xml"/><Relationship Id="rId87" Type="http://schemas.openxmlformats.org/officeDocument/2006/relationships/image" Target="../media/image430.png"/><Relationship Id="rId110" Type="http://schemas.openxmlformats.org/officeDocument/2006/relationships/customXml" Target="../ink/ink240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416.xml"/><Relationship Id="rId157" Type="http://schemas.openxmlformats.org/officeDocument/2006/relationships/image" Target="../media/image78.png"/><Relationship Id="rId178" Type="http://schemas.openxmlformats.org/officeDocument/2006/relationships/customXml" Target="../ink/ink2437.xml"/><Relationship Id="rId61" Type="http://schemas.openxmlformats.org/officeDocument/2006/relationships/image" Target="../media/image300.png"/><Relationship Id="rId82" Type="http://schemas.openxmlformats.org/officeDocument/2006/relationships/customXml" Target="../ink/ink2389.xml"/><Relationship Id="rId152" Type="http://schemas.openxmlformats.org/officeDocument/2006/relationships/customXml" Target="../ink/ink2424.xml"/><Relationship Id="rId173" Type="http://schemas.openxmlformats.org/officeDocument/2006/relationships/image" Target="../media/image86.png"/><Relationship Id="rId194" Type="http://schemas.openxmlformats.org/officeDocument/2006/relationships/customXml" Target="../ink/ink244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45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460.xml"/><Relationship Id="rId240" Type="http://schemas.openxmlformats.org/officeDocument/2006/relationships/customXml" Target="../ink/ink246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481.xml"/><Relationship Id="rId287" Type="http://schemas.openxmlformats.org/officeDocument/2006/relationships/image" Target="../media/image91.png"/><Relationship Id="rId14" Type="http://schemas.openxmlformats.org/officeDocument/2006/relationships/customXml" Target="../ink/ink2355.xml"/><Relationship Id="rId30" Type="http://schemas.openxmlformats.org/officeDocument/2006/relationships/customXml" Target="../ink/ink2363.xml"/><Relationship Id="rId35" Type="http://schemas.openxmlformats.org/officeDocument/2006/relationships/image" Target="../media/image170.png"/><Relationship Id="rId56" Type="http://schemas.openxmlformats.org/officeDocument/2006/relationships/customXml" Target="../ink/ink2376.xml"/><Relationship Id="rId77" Type="http://schemas.openxmlformats.org/officeDocument/2006/relationships/image" Target="../media/image380.png"/><Relationship Id="rId100" Type="http://schemas.openxmlformats.org/officeDocument/2006/relationships/customXml" Target="../ink/ink2398.xml"/><Relationship Id="rId105" Type="http://schemas.openxmlformats.org/officeDocument/2006/relationships/image" Target="../media/image52.png"/><Relationship Id="rId126" Type="http://schemas.openxmlformats.org/officeDocument/2006/relationships/customXml" Target="../ink/ink2411.xml"/><Relationship Id="rId147" Type="http://schemas.openxmlformats.org/officeDocument/2006/relationships/image" Target="../media/image211.png"/><Relationship Id="rId168" Type="http://schemas.openxmlformats.org/officeDocument/2006/relationships/customXml" Target="../ink/ink2432.xml"/><Relationship Id="rId282" Type="http://schemas.openxmlformats.org/officeDocument/2006/relationships/customXml" Target="../ink/ink2489.xml"/><Relationship Id="rId8" Type="http://schemas.openxmlformats.org/officeDocument/2006/relationships/customXml" Target="../ink/ink2352.xml"/><Relationship Id="rId51" Type="http://schemas.openxmlformats.org/officeDocument/2006/relationships/image" Target="../media/image250.png"/><Relationship Id="rId72" Type="http://schemas.openxmlformats.org/officeDocument/2006/relationships/customXml" Target="../ink/ink2384.xml"/><Relationship Id="rId93" Type="http://schemas.openxmlformats.org/officeDocument/2006/relationships/image" Target="../media/image46.png"/><Relationship Id="rId98" Type="http://schemas.openxmlformats.org/officeDocument/2006/relationships/customXml" Target="../ink/ink2397.xml"/><Relationship Id="rId121" Type="http://schemas.openxmlformats.org/officeDocument/2006/relationships/image" Target="../media/image60.png"/><Relationship Id="rId142" Type="http://schemas.openxmlformats.org/officeDocument/2006/relationships/customXml" Target="../ink/ink2419.xml"/><Relationship Id="rId163" Type="http://schemas.openxmlformats.org/officeDocument/2006/relationships/image" Target="../media/image81.png"/><Relationship Id="rId184" Type="http://schemas.openxmlformats.org/officeDocument/2006/relationships/customXml" Target="../ink/ink244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455.xml"/><Relationship Id="rId230" Type="http://schemas.openxmlformats.org/officeDocument/2006/relationships/customXml" Target="../ink/ink246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47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371.xml"/><Relationship Id="rId67" Type="http://schemas.openxmlformats.org/officeDocument/2006/relationships/image" Target="../media/image330.png"/><Relationship Id="rId116" Type="http://schemas.openxmlformats.org/officeDocument/2006/relationships/customXml" Target="../ink/ink2406.xml"/><Relationship Id="rId137" Type="http://schemas.openxmlformats.org/officeDocument/2006/relationships/image" Target="../media/image68.png"/><Relationship Id="rId158" Type="http://schemas.openxmlformats.org/officeDocument/2006/relationships/customXml" Target="../ink/ink2427.xml"/><Relationship Id="rId272" Type="http://schemas.openxmlformats.org/officeDocument/2006/relationships/customXml" Target="../ink/ink2484.xml"/><Relationship Id="rId20" Type="http://schemas.openxmlformats.org/officeDocument/2006/relationships/customXml" Target="../ink/ink2358.xml"/><Relationship Id="rId41" Type="http://schemas.openxmlformats.org/officeDocument/2006/relationships/image" Target="../media/image200.png"/><Relationship Id="rId62" Type="http://schemas.openxmlformats.org/officeDocument/2006/relationships/customXml" Target="../ink/ink2379.xml"/><Relationship Id="rId83" Type="http://schemas.openxmlformats.org/officeDocument/2006/relationships/image" Target="../media/image411.png"/><Relationship Id="rId88" Type="http://schemas.openxmlformats.org/officeDocument/2006/relationships/customXml" Target="../ink/ink2392.xml"/><Relationship Id="rId111" Type="http://schemas.openxmlformats.org/officeDocument/2006/relationships/image" Target="../media/image55.png"/><Relationship Id="rId132" Type="http://schemas.openxmlformats.org/officeDocument/2006/relationships/customXml" Target="../ink/ink2414.xml"/><Relationship Id="rId153" Type="http://schemas.openxmlformats.org/officeDocument/2006/relationships/image" Target="../media/image76.png"/><Relationship Id="rId174" Type="http://schemas.openxmlformats.org/officeDocument/2006/relationships/customXml" Target="../ink/ink243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443.xml"/><Relationship Id="rId204" Type="http://schemas.openxmlformats.org/officeDocument/2006/relationships/customXml" Target="../ink/ink2450.xml"/><Relationship Id="rId220" Type="http://schemas.openxmlformats.org/officeDocument/2006/relationships/customXml" Target="../ink/ink245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471.xml"/><Relationship Id="rId267" Type="http://schemas.openxmlformats.org/officeDocument/2006/relationships/image" Target="../media/image61.png"/><Relationship Id="rId288" Type="http://schemas.openxmlformats.org/officeDocument/2006/relationships/customXml" Target="../ink/ink2492.xml"/><Relationship Id="rId15" Type="http://schemas.openxmlformats.org/officeDocument/2006/relationships/image" Target="../media/image710.png"/><Relationship Id="rId36" Type="http://schemas.openxmlformats.org/officeDocument/2006/relationships/customXml" Target="../ink/ink2366.xml"/><Relationship Id="rId57" Type="http://schemas.openxmlformats.org/officeDocument/2006/relationships/image" Target="../media/image280.png"/><Relationship Id="rId106" Type="http://schemas.openxmlformats.org/officeDocument/2006/relationships/customXml" Target="../ink/ink2401.xml"/><Relationship Id="rId127" Type="http://schemas.openxmlformats.org/officeDocument/2006/relationships/image" Target="../media/image63.png"/><Relationship Id="rId262" Type="http://schemas.openxmlformats.org/officeDocument/2006/relationships/customXml" Target="../ink/ink2479.xml"/><Relationship Id="rId283" Type="http://schemas.openxmlformats.org/officeDocument/2006/relationships/image" Target="../media/image69.png"/><Relationship Id="rId10" Type="http://schemas.openxmlformats.org/officeDocument/2006/relationships/customXml" Target="../ink/ink2353.xml"/><Relationship Id="rId31" Type="http://schemas.openxmlformats.org/officeDocument/2006/relationships/image" Target="../media/image150.png"/><Relationship Id="rId52" Type="http://schemas.openxmlformats.org/officeDocument/2006/relationships/customXml" Target="../ink/ink2374.xml"/><Relationship Id="rId73" Type="http://schemas.openxmlformats.org/officeDocument/2006/relationships/image" Target="../media/image360.png"/><Relationship Id="rId78" Type="http://schemas.openxmlformats.org/officeDocument/2006/relationships/customXml" Target="../ink/ink2387.xml"/><Relationship Id="rId94" Type="http://schemas.openxmlformats.org/officeDocument/2006/relationships/customXml" Target="../ink/ink23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09.xml"/><Relationship Id="rId143" Type="http://schemas.openxmlformats.org/officeDocument/2006/relationships/image" Target="../media/image71.png"/><Relationship Id="rId148" Type="http://schemas.openxmlformats.org/officeDocument/2006/relationships/customXml" Target="../ink/ink2422.xml"/><Relationship Id="rId164" Type="http://schemas.openxmlformats.org/officeDocument/2006/relationships/customXml" Target="../ink/ink243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350.xml"/><Relationship Id="rId9" Type="http://schemas.openxmlformats.org/officeDocument/2006/relationships/image" Target="../media/image410.png"/><Relationship Id="rId180" Type="http://schemas.openxmlformats.org/officeDocument/2006/relationships/customXml" Target="../ink/ink2438.xml"/><Relationship Id="rId210" Type="http://schemas.openxmlformats.org/officeDocument/2006/relationships/customXml" Target="../ink/ink2453.xml"/><Relationship Id="rId215" Type="http://schemas.openxmlformats.org/officeDocument/2006/relationships/image" Target="../media/image350.png"/><Relationship Id="rId236" Type="http://schemas.openxmlformats.org/officeDocument/2006/relationships/customXml" Target="../ink/ink2466.xml"/><Relationship Id="rId257" Type="http://schemas.openxmlformats.org/officeDocument/2006/relationships/image" Target="../media/image56.png"/><Relationship Id="rId278" Type="http://schemas.openxmlformats.org/officeDocument/2006/relationships/customXml" Target="../ink/ink2487.xml"/><Relationship Id="rId26" Type="http://schemas.openxmlformats.org/officeDocument/2006/relationships/customXml" Target="../ink/ink2361.xml"/><Relationship Id="rId231" Type="http://schemas.openxmlformats.org/officeDocument/2006/relationships/image" Target="../media/image430.png"/><Relationship Id="rId252" Type="http://schemas.openxmlformats.org/officeDocument/2006/relationships/customXml" Target="../ink/ink247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382.xml"/><Relationship Id="rId89" Type="http://schemas.openxmlformats.org/officeDocument/2006/relationships/image" Target="../media/image440.png"/><Relationship Id="rId112" Type="http://schemas.openxmlformats.org/officeDocument/2006/relationships/customXml" Target="../ink/ink2404.xml"/><Relationship Id="rId133" Type="http://schemas.openxmlformats.org/officeDocument/2006/relationships/image" Target="../media/image66.png"/><Relationship Id="rId154" Type="http://schemas.openxmlformats.org/officeDocument/2006/relationships/customXml" Target="../ink/ink2425.xml"/><Relationship Id="rId175" Type="http://schemas.openxmlformats.org/officeDocument/2006/relationships/image" Target="../media/image87.png"/><Relationship Id="rId196" Type="http://schemas.openxmlformats.org/officeDocument/2006/relationships/customXml" Target="../ink/ink2446.xml"/><Relationship Id="rId200" Type="http://schemas.openxmlformats.org/officeDocument/2006/relationships/customXml" Target="../ink/ink2448.xml"/><Relationship Id="rId16" Type="http://schemas.openxmlformats.org/officeDocument/2006/relationships/customXml" Target="../ink/ink2356.xml"/><Relationship Id="rId221" Type="http://schemas.openxmlformats.org/officeDocument/2006/relationships/image" Target="../media/image380.png"/><Relationship Id="rId242" Type="http://schemas.openxmlformats.org/officeDocument/2006/relationships/customXml" Target="../ink/ink2469.xml"/><Relationship Id="rId263" Type="http://schemas.openxmlformats.org/officeDocument/2006/relationships/image" Target="../media/image59.png"/><Relationship Id="rId284" Type="http://schemas.openxmlformats.org/officeDocument/2006/relationships/customXml" Target="../ink/ink2490.xml"/><Relationship Id="rId37" Type="http://schemas.openxmlformats.org/officeDocument/2006/relationships/image" Target="../media/image180.png"/><Relationship Id="rId58" Type="http://schemas.openxmlformats.org/officeDocument/2006/relationships/customXml" Target="../ink/ink2377.xml"/><Relationship Id="rId79" Type="http://schemas.openxmlformats.org/officeDocument/2006/relationships/image" Target="../media/image390.png"/><Relationship Id="rId102" Type="http://schemas.openxmlformats.org/officeDocument/2006/relationships/customXml" Target="../ink/ink2399.xml"/><Relationship Id="rId123" Type="http://schemas.openxmlformats.org/officeDocument/2006/relationships/image" Target="../media/image61.png"/><Relationship Id="rId144" Type="http://schemas.openxmlformats.org/officeDocument/2006/relationships/customXml" Target="../ink/ink2420.xml"/><Relationship Id="rId90" Type="http://schemas.openxmlformats.org/officeDocument/2006/relationships/customXml" Target="../ink/ink2393.xml"/><Relationship Id="rId165" Type="http://schemas.openxmlformats.org/officeDocument/2006/relationships/image" Target="../media/image82.png"/><Relationship Id="rId186" Type="http://schemas.openxmlformats.org/officeDocument/2006/relationships/customXml" Target="../ink/ink2441.xml"/><Relationship Id="rId211" Type="http://schemas.openxmlformats.org/officeDocument/2006/relationships/image" Target="../media/image330.png"/><Relationship Id="rId232" Type="http://schemas.openxmlformats.org/officeDocument/2006/relationships/customXml" Target="../ink/ink2464.xml"/><Relationship Id="rId253" Type="http://schemas.openxmlformats.org/officeDocument/2006/relationships/image" Target="../media/image54.png"/><Relationship Id="rId274" Type="http://schemas.openxmlformats.org/officeDocument/2006/relationships/customXml" Target="../ink/ink2485.xml"/><Relationship Id="rId27" Type="http://schemas.openxmlformats.org/officeDocument/2006/relationships/image" Target="../media/image130.png"/><Relationship Id="rId48" Type="http://schemas.openxmlformats.org/officeDocument/2006/relationships/customXml" Target="../ink/ink237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415.xml"/><Relationship Id="rId80" Type="http://schemas.openxmlformats.org/officeDocument/2006/relationships/customXml" Target="../ink/ink2388.xml"/><Relationship Id="rId155" Type="http://schemas.openxmlformats.org/officeDocument/2006/relationships/image" Target="../media/image77.png"/><Relationship Id="rId176" Type="http://schemas.openxmlformats.org/officeDocument/2006/relationships/customXml" Target="../ink/ink243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459.xml"/><Relationship Id="rId243" Type="http://schemas.openxmlformats.org/officeDocument/2006/relationships/image" Target="../media/image49.png"/><Relationship Id="rId264" Type="http://schemas.openxmlformats.org/officeDocument/2006/relationships/customXml" Target="../ink/ink248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36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410.xml"/><Relationship Id="rId70" Type="http://schemas.openxmlformats.org/officeDocument/2006/relationships/customXml" Target="../ink/ink238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43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4.xml"/><Relationship Id="rId233" Type="http://schemas.openxmlformats.org/officeDocument/2006/relationships/image" Target="../media/image440.png"/><Relationship Id="rId254" Type="http://schemas.openxmlformats.org/officeDocument/2006/relationships/customXml" Target="../ink/ink2475.xml"/><Relationship Id="rId28" Type="http://schemas.openxmlformats.org/officeDocument/2006/relationships/customXml" Target="../ink/ink2362.xml"/><Relationship Id="rId49" Type="http://schemas.openxmlformats.org/officeDocument/2006/relationships/image" Target="../media/image240.png"/><Relationship Id="rId114" Type="http://schemas.openxmlformats.org/officeDocument/2006/relationships/customXml" Target="../ink/ink2405.xml"/><Relationship Id="rId275" Type="http://schemas.openxmlformats.org/officeDocument/2006/relationships/image" Target="../media/image65.png"/><Relationship Id="rId60" Type="http://schemas.openxmlformats.org/officeDocument/2006/relationships/customXml" Target="../ink/ink237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426.xml"/><Relationship Id="rId177" Type="http://schemas.openxmlformats.org/officeDocument/2006/relationships/image" Target="../media/image88.png"/><Relationship Id="rId198" Type="http://schemas.openxmlformats.org/officeDocument/2006/relationships/customXml" Target="../ink/ink2447.xml"/><Relationship Id="rId202" Type="http://schemas.openxmlformats.org/officeDocument/2006/relationships/customXml" Target="../ink/ink2449.xml"/><Relationship Id="rId223" Type="http://schemas.openxmlformats.org/officeDocument/2006/relationships/image" Target="../media/image390.png"/><Relationship Id="rId244" Type="http://schemas.openxmlformats.org/officeDocument/2006/relationships/customXml" Target="../ink/ink2470.xml"/><Relationship Id="rId18" Type="http://schemas.openxmlformats.org/officeDocument/2006/relationships/customXml" Target="../ink/ink235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4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513.xml"/><Relationship Id="rId63" Type="http://schemas.openxmlformats.org/officeDocument/2006/relationships/image" Target="../media/image311.png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159" Type="http://schemas.openxmlformats.org/officeDocument/2006/relationships/image" Target="../media/image79.png"/><Relationship Id="rId170" Type="http://schemas.openxmlformats.org/officeDocument/2006/relationships/customXml" Target="../ink/ink257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60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62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508.xml"/><Relationship Id="rId53" Type="http://schemas.openxmlformats.org/officeDocument/2006/relationships/image" Target="../media/image260.png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572.xml"/><Relationship Id="rId181" Type="http://schemas.openxmlformats.org/officeDocument/2006/relationships/image" Target="../media/image180.png"/><Relationship Id="rId216" Type="http://schemas.openxmlformats.org/officeDocument/2006/relationships/customXml" Target="../ink/ink2600.xml"/><Relationship Id="rId237" Type="http://schemas.openxmlformats.org/officeDocument/2006/relationships/image" Target="../media/image46.png"/><Relationship Id="rId258" Type="http://schemas.openxmlformats.org/officeDocument/2006/relationships/customXml" Target="../ink/ink2621.xml"/><Relationship Id="rId279" Type="http://schemas.openxmlformats.org/officeDocument/2006/relationships/image" Target="../media/image67.png"/><Relationship Id="rId22" Type="http://schemas.openxmlformats.org/officeDocument/2006/relationships/customXml" Target="../ink/ink2503.xml"/><Relationship Id="rId43" Type="http://schemas.openxmlformats.org/officeDocument/2006/relationships/image" Target="../media/image210.png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567.xml"/><Relationship Id="rId171" Type="http://schemas.openxmlformats.org/officeDocument/2006/relationships/image" Target="../media/image85.png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227" Type="http://schemas.openxmlformats.org/officeDocument/2006/relationships/image" Target="../media/image411.png"/><Relationship Id="rId248" Type="http://schemas.openxmlformats.org/officeDocument/2006/relationships/customXml" Target="../ink/ink2616.xml"/><Relationship Id="rId269" Type="http://schemas.openxmlformats.org/officeDocument/2006/relationships/image" Target="../media/image62.png"/><Relationship Id="rId12" Type="http://schemas.openxmlformats.org/officeDocument/2006/relationships/customXml" Target="../ink/ink2498.xml"/><Relationship Id="rId33" Type="http://schemas.openxmlformats.org/officeDocument/2006/relationships/image" Target="../media/image160.png"/><Relationship Id="rId108" Type="http://schemas.openxmlformats.org/officeDocument/2006/relationships/customXml" Target="../ink/ink2546.xml"/><Relationship Id="rId129" Type="http://schemas.openxmlformats.org/officeDocument/2006/relationships/image" Target="../media/image64.png"/><Relationship Id="rId280" Type="http://schemas.openxmlformats.org/officeDocument/2006/relationships/customXml" Target="../ink/ink2632.xml"/><Relationship Id="rId54" Type="http://schemas.openxmlformats.org/officeDocument/2006/relationships/customXml" Target="../ink/ink2519.xml"/><Relationship Id="rId75" Type="http://schemas.openxmlformats.org/officeDocument/2006/relationships/image" Target="../media/image370.png"/><Relationship Id="rId96" Type="http://schemas.openxmlformats.org/officeDocument/2006/relationships/customXml" Target="../ink/ink2540.xml"/><Relationship Id="rId140" Type="http://schemas.openxmlformats.org/officeDocument/2006/relationships/customXml" Target="../ink/ink2562.xml"/><Relationship Id="rId161" Type="http://schemas.openxmlformats.org/officeDocument/2006/relationships/image" Target="../media/image80.png"/><Relationship Id="rId182" Type="http://schemas.openxmlformats.org/officeDocument/2006/relationships/customXml" Target="../ink/ink2583.xml"/><Relationship Id="rId217" Type="http://schemas.openxmlformats.org/officeDocument/2006/relationships/image" Target="../media/image89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627.xml"/><Relationship Id="rId44" Type="http://schemas.openxmlformats.org/officeDocument/2006/relationships/customXml" Target="../ink/ink2514.xml"/><Relationship Id="rId65" Type="http://schemas.openxmlformats.org/officeDocument/2006/relationships/image" Target="../media/image320.png"/><Relationship Id="rId86" Type="http://schemas.openxmlformats.org/officeDocument/2006/relationships/customXml" Target="../ink/ink2535.xml"/><Relationship Id="rId130" Type="http://schemas.openxmlformats.org/officeDocument/2006/relationships/customXml" Target="../ink/ink2557.xml"/><Relationship Id="rId151" Type="http://schemas.openxmlformats.org/officeDocument/2006/relationships/image" Target="../media/image75.png"/><Relationship Id="rId172" Type="http://schemas.openxmlformats.org/officeDocument/2006/relationships/customXml" Target="../ink/ink257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60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622.xml"/><Relationship Id="rId281" Type="http://schemas.openxmlformats.org/officeDocument/2006/relationships/image" Target="../media/image68.png"/><Relationship Id="rId34" Type="http://schemas.openxmlformats.org/officeDocument/2006/relationships/customXml" Target="../ink/ink2509.xml"/><Relationship Id="rId50" Type="http://schemas.openxmlformats.org/officeDocument/2006/relationships/customXml" Target="../ink/ink2517.xml"/><Relationship Id="rId55" Type="http://schemas.openxmlformats.org/officeDocument/2006/relationships/image" Target="../media/image270.png"/><Relationship Id="rId76" Type="http://schemas.openxmlformats.org/officeDocument/2006/relationships/customXml" Target="../ink/ink2530.xml"/><Relationship Id="rId97" Type="http://schemas.openxmlformats.org/officeDocument/2006/relationships/image" Target="../media/image48.png"/><Relationship Id="rId104" Type="http://schemas.openxmlformats.org/officeDocument/2006/relationships/customXml" Target="../ink/ink2544.xml"/><Relationship Id="rId120" Type="http://schemas.openxmlformats.org/officeDocument/2006/relationships/customXml" Target="../ink/ink255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565.xml"/><Relationship Id="rId167" Type="http://schemas.openxmlformats.org/officeDocument/2006/relationships/image" Target="../media/image83.png"/><Relationship Id="rId188" Type="http://schemas.openxmlformats.org/officeDocument/2006/relationships/customXml" Target="../ink/ink258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538.xml"/><Relationship Id="rId162" Type="http://schemas.openxmlformats.org/officeDocument/2006/relationships/customXml" Target="../ink/ink257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601.xml"/><Relationship Id="rId234" Type="http://schemas.openxmlformats.org/officeDocument/2006/relationships/customXml" Target="../ink/ink2609.xml"/><Relationship Id="rId239" Type="http://schemas.openxmlformats.org/officeDocument/2006/relationships/image" Target="../media/image47.png"/><Relationship Id="rId2" Type="http://schemas.openxmlformats.org/officeDocument/2006/relationships/customXml" Target="../ink/ink2493.xml"/><Relationship Id="rId29" Type="http://schemas.openxmlformats.org/officeDocument/2006/relationships/image" Target="../media/image140.png"/><Relationship Id="rId250" Type="http://schemas.openxmlformats.org/officeDocument/2006/relationships/customXml" Target="../ink/ink261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630.xml"/><Relationship Id="rId24" Type="http://schemas.openxmlformats.org/officeDocument/2006/relationships/customXml" Target="../ink/ink2504.xml"/><Relationship Id="rId40" Type="http://schemas.openxmlformats.org/officeDocument/2006/relationships/customXml" Target="../ink/ink2512.xml"/><Relationship Id="rId45" Type="http://schemas.openxmlformats.org/officeDocument/2006/relationships/image" Target="../media/image220.png"/><Relationship Id="rId66" Type="http://schemas.openxmlformats.org/officeDocument/2006/relationships/customXml" Target="../ink/ink2525.xml"/><Relationship Id="rId87" Type="http://schemas.openxmlformats.org/officeDocument/2006/relationships/image" Target="../media/image430.png"/><Relationship Id="rId110" Type="http://schemas.openxmlformats.org/officeDocument/2006/relationships/customXml" Target="../ink/ink254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0.xml"/><Relationship Id="rId157" Type="http://schemas.openxmlformats.org/officeDocument/2006/relationships/image" Target="../media/image78.png"/><Relationship Id="rId178" Type="http://schemas.openxmlformats.org/officeDocument/2006/relationships/customXml" Target="../ink/ink2581.xml"/><Relationship Id="rId61" Type="http://schemas.openxmlformats.org/officeDocument/2006/relationships/image" Target="../media/image300.png"/><Relationship Id="rId82" Type="http://schemas.openxmlformats.org/officeDocument/2006/relationships/customXml" Target="../ink/ink2533.xml"/><Relationship Id="rId152" Type="http://schemas.openxmlformats.org/officeDocument/2006/relationships/customXml" Target="../ink/ink2568.xml"/><Relationship Id="rId173" Type="http://schemas.openxmlformats.org/officeDocument/2006/relationships/image" Target="../media/image86.png"/><Relationship Id="rId194" Type="http://schemas.openxmlformats.org/officeDocument/2006/relationships/customXml" Target="../ink/ink258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59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604.xml"/><Relationship Id="rId240" Type="http://schemas.openxmlformats.org/officeDocument/2006/relationships/customXml" Target="../ink/ink261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625.xml"/><Relationship Id="rId287" Type="http://schemas.openxmlformats.org/officeDocument/2006/relationships/image" Target="../media/image91.png"/><Relationship Id="rId14" Type="http://schemas.openxmlformats.org/officeDocument/2006/relationships/customXml" Target="../ink/ink2499.xml"/><Relationship Id="rId30" Type="http://schemas.openxmlformats.org/officeDocument/2006/relationships/customXml" Target="../ink/ink2507.xml"/><Relationship Id="rId35" Type="http://schemas.openxmlformats.org/officeDocument/2006/relationships/image" Target="../media/image170.png"/><Relationship Id="rId56" Type="http://schemas.openxmlformats.org/officeDocument/2006/relationships/customXml" Target="../ink/ink2520.xml"/><Relationship Id="rId77" Type="http://schemas.openxmlformats.org/officeDocument/2006/relationships/image" Target="../media/image380.png"/><Relationship Id="rId100" Type="http://schemas.openxmlformats.org/officeDocument/2006/relationships/customXml" Target="../ink/ink2542.xml"/><Relationship Id="rId105" Type="http://schemas.openxmlformats.org/officeDocument/2006/relationships/image" Target="../media/image52.png"/><Relationship Id="rId126" Type="http://schemas.openxmlformats.org/officeDocument/2006/relationships/customXml" Target="../ink/ink2555.xml"/><Relationship Id="rId147" Type="http://schemas.openxmlformats.org/officeDocument/2006/relationships/image" Target="../media/image211.png"/><Relationship Id="rId168" Type="http://schemas.openxmlformats.org/officeDocument/2006/relationships/customXml" Target="../ink/ink2576.xml"/><Relationship Id="rId282" Type="http://schemas.openxmlformats.org/officeDocument/2006/relationships/customXml" Target="../ink/ink2633.xml"/><Relationship Id="rId8" Type="http://schemas.openxmlformats.org/officeDocument/2006/relationships/customXml" Target="../ink/ink2496.xml"/><Relationship Id="rId51" Type="http://schemas.openxmlformats.org/officeDocument/2006/relationships/image" Target="../media/image250.png"/><Relationship Id="rId72" Type="http://schemas.openxmlformats.org/officeDocument/2006/relationships/customXml" Target="../ink/ink2528.xml"/><Relationship Id="rId93" Type="http://schemas.openxmlformats.org/officeDocument/2006/relationships/image" Target="../media/image46.png"/><Relationship Id="rId98" Type="http://schemas.openxmlformats.org/officeDocument/2006/relationships/customXml" Target="../ink/ink2541.xml"/><Relationship Id="rId121" Type="http://schemas.openxmlformats.org/officeDocument/2006/relationships/image" Target="../media/image60.png"/><Relationship Id="rId142" Type="http://schemas.openxmlformats.org/officeDocument/2006/relationships/customXml" Target="../ink/ink2563.xml"/><Relationship Id="rId163" Type="http://schemas.openxmlformats.org/officeDocument/2006/relationships/image" Target="../media/image81.png"/><Relationship Id="rId184" Type="http://schemas.openxmlformats.org/officeDocument/2006/relationships/customXml" Target="../ink/ink258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99.xml"/><Relationship Id="rId230" Type="http://schemas.openxmlformats.org/officeDocument/2006/relationships/customXml" Target="../ink/ink260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62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515.xml"/><Relationship Id="rId67" Type="http://schemas.openxmlformats.org/officeDocument/2006/relationships/image" Target="../media/image330.png"/><Relationship Id="rId116" Type="http://schemas.openxmlformats.org/officeDocument/2006/relationships/customXml" Target="../ink/ink2550.xml"/><Relationship Id="rId137" Type="http://schemas.openxmlformats.org/officeDocument/2006/relationships/image" Target="../media/image68.png"/><Relationship Id="rId158" Type="http://schemas.openxmlformats.org/officeDocument/2006/relationships/customXml" Target="../ink/ink2571.xml"/><Relationship Id="rId272" Type="http://schemas.openxmlformats.org/officeDocument/2006/relationships/customXml" Target="../ink/ink2628.xml"/><Relationship Id="rId20" Type="http://schemas.openxmlformats.org/officeDocument/2006/relationships/customXml" Target="../ink/ink2502.xml"/><Relationship Id="rId41" Type="http://schemas.openxmlformats.org/officeDocument/2006/relationships/image" Target="../media/image200.png"/><Relationship Id="rId62" Type="http://schemas.openxmlformats.org/officeDocument/2006/relationships/customXml" Target="../ink/ink2523.xml"/><Relationship Id="rId83" Type="http://schemas.openxmlformats.org/officeDocument/2006/relationships/image" Target="../media/image411.png"/><Relationship Id="rId88" Type="http://schemas.openxmlformats.org/officeDocument/2006/relationships/customXml" Target="../ink/ink2536.xml"/><Relationship Id="rId111" Type="http://schemas.openxmlformats.org/officeDocument/2006/relationships/image" Target="../media/image55.png"/><Relationship Id="rId132" Type="http://schemas.openxmlformats.org/officeDocument/2006/relationships/customXml" Target="../ink/ink2558.xml"/><Relationship Id="rId153" Type="http://schemas.openxmlformats.org/officeDocument/2006/relationships/image" Target="../media/image76.png"/><Relationship Id="rId174" Type="http://schemas.openxmlformats.org/officeDocument/2006/relationships/customXml" Target="../ink/ink257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0" Type="http://schemas.openxmlformats.org/officeDocument/2006/relationships/customXml" Target="../ink/ink260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615.xml"/><Relationship Id="rId267" Type="http://schemas.openxmlformats.org/officeDocument/2006/relationships/image" Target="../media/image61.png"/><Relationship Id="rId288" Type="http://schemas.openxmlformats.org/officeDocument/2006/relationships/customXml" Target="../ink/ink2636.xml"/><Relationship Id="rId15" Type="http://schemas.openxmlformats.org/officeDocument/2006/relationships/image" Target="../media/image710.png"/><Relationship Id="rId36" Type="http://schemas.openxmlformats.org/officeDocument/2006/relationships/customXml" Target="../ink/ink2510.xml"/><Relationship Id="rId57" Type="http://schemas.openxmlformats.org/officeDocument/2006/relationships/image" Target="../media/image280.png"/><Relationship Id="rId106" Type="http://schemas.openxmlformats.org/officeDocument/2006/relationships/customXml" Target="../ink/ink2545.xml"/><Relationship Id="rId127" Type="http://schemas.openxmlformats.org/officeDocument/2006/relationships/image" Target="../media/image63.png"/><Relationship Id="rId262" Type="http://schemas.openxmlformats.org/officeDocument/2006/relationships/customXml" Target="../ink/ink2623.xml"/><Relationship Id="rId283" Type="http://schemas.openxmlformats.org/officeDocument/2006/relationships/image" Target="../media/image69.png"/><Relationship Id="rId10" Type="http://schemas.openxmlformats.org/officeDocument/2006/relationships/customXml" Target="../ink/ink2497.xml"/><Relationship Id="rId31" Type="http://schemas.openxmlformats.org/officeDocument/2006/relationships/image" Target="../media/image150.png"/><Relationship Id="rId52" Type="http://schemas.openxmlformats.org/officeDocument/2006/relationships/customXml" Target="../ink/ink2518.xml"/><Relationship Id="rId73" Type="http://schemas.openxmlformats.org/officeDocument/2006/relationships/image" Target="../media/image360.png"/><Relationship Id="rId78" Type="http://schemas.openxmlformats.org/officeDocument/2006/relationships/customXml" Target="../ink/ink2531.xml"/><Relationship Id="rId94" Type="http://schemas.openxmlformats.org/officeDocument/2006/relationships/customXml" Target="../ink/ink25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53.xml"/><Relationship Id="rId143" Type="http://schemas.openxmlformats.org/officeDocument/2006/relationships/image" Target="../media/image71.png"/><Relationship Id="rId148" Type="http://schemas.openxmlformats.org/officeDocument/2006/relationships/customXml" Target="../ink/ink2566.xml"/><Relationship Id="rId164" Type="http://schemas.openxmlformats.org/officeDocument/2006/relationships/customXml" Target="../ink/ink257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494.xml"/><Relationship Id="rId9" Type="http://schemas.openxmlformats.org/officeDocument/2006/relationships/image" Target="../media/image410.png"/><Relationship Id="rId180" Type="http://schemas.openxmlformats.org/officeDocument/2006/relationships/customXml" Target="../ink/ink2582.xml"/><Relationship Id="rId210" Type="http://schemas.openxmlformats.org/officeDocument/2006/relationships/customXml" Target="../ink/ink2597.xml"/><Relationship Id="rId215" Type="http://schemas.openxmlformats.org/officeDocument/2006/relationships/image" Target="../media/image350.png"/><Relationship Id="rId236" Type="http://schemas.openxmlformats.org/officeDocument/2006/relationships/customXml" Target="../ink/ink2610.xml"/><Relationship Id="rId257" Type="http://schemas.openxmlformats.org/officeDocument/2006/relationships/image" Target="../media/image56.png"/><Relationship Id="rId278" Type="http://schemas.openxmlformats.org/officeDocument/2006/relationships/customXml" Target="../ink/ink2631.xml"/><Relationship Id="rId26" Type="http://schemas.openxmlformats.org/officeDocument/2006/relationships/customXml" Target="../ink/ink2505.xml"/><Relationship Id="rId231" Type="http://schemas.openxmlformats.org/officeDocument/2006/relationships/image" Target="../media/image430.png"/><Relationship Id="rId252" Type="http://schemas.openxmlformats.org/officeDocument/2006/relationships/customXml" Target="../ink/ink261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526.xml"/><Relationship Id="rId89" Type="http://schemas.openxmlformats.org/officeDocument/2006/relationships/image" Target="../media/image440.png"/><Relationship Id="rId112" Type="http://schemas.openxmlformats.org/officeDocument/2006/relationships/customXml" Target="../ink/ink2548.xml"/><Relationship Id="rId133" Type="http://schemas.openxmlformats.org/officeDocument/2006/relationships/image" Target="../media/image66.png"/><Relationship Id="rId154" Type="http://schemas.openxmlformats.org/officeDocument/2006/relationships/customXml" Target="../ink/ink2569.xml"/><Relationship Id="rId175" Type="http://schemas.openxmlformats.org/officeDocument/2006/relationships/image" Target="../media/image87.png"/><Relationship Id="rId196" Type="http://schemas.openxmlformats.org/officeDocument/2006/relationships/customXml" Target="../ink/ink2590.xml"/><Relationship Id="rId200" Type="http://schemas.openxmlformats.org/officeDocument/2006/relationships/customXml" Target="../ink/ink2592.xml"/><Relationship Id="rId16" Type="http://schemas.openxmlformats.org/officeDocument/2006/relationships/customXml" Target="../ink/ink2500.xml"/><Relationship Id="rId221" Type="http://schemas.openxmlformats.org/officeDocument/2006/relationships/image" Target="../media/image380.png"/><Relationship Id="rId242" Type="http://schemas.openxmlformats.org/officeDocument/2006/relationships/customXml" Target="../ink/ink2613.xml"/><Relationship Id="rId263" Type="http://schemas.openxmlformats.org/officeDocument/2006/relationships/image" Target="../media/image59.png"/><Relationship Id="rId284" Type="http://schemas.openxmlformats.org/officeDocument/2006/relationships/customXml" Target="../ink/ink2634.xml"/><Relationship Id="rId37" Type="http://schemas.openxmlformats.org/officeDocument/2006/relationships/image" Target="../media/image180.png"/><Relationship Id="rId58" Type="http://schemas.openxmlformats.org/officeDocument/2006/relationships/customXml" Target="../ink/ink2521.xml"/><Relationship Id="rId79" Type="http://schemas.openxmlformats.org/officeDocument/2006/relationships/image" Target="../media/image390.png"/><Relationship Id="rId102" Type="http://schemas.openxmlformats.org/officeDocument/2006/relationships/customXml" Target="../ink/ink2543.xml"/><Relationship Id="rId123" Type="http://schemas.openxmlformats.org/officeDocument/2006/relationships/image" Target="../media/image61.png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65" Type="http://schemas.openxmlformats.org/officeDocument/2006/relationships/image" Target="../media/image82.png"/><Relationship Id="rId186" Type="http://schemas.openxmlformats.org/officeDocument/2006/relationships/customXml" Target="../ink/ink2585.xml"/><Relationship Id="rId211" Type="http://schemas.openxmlformats.org/officeDocument/2006/relationships/image" Target="../media/image330.png"/><Relationship Id="rId232" Type="http://schemas.openxmlformats.org/officeDocument/2006/relationships/customXml" Target="../ink/ink2608.xml"/><Relationship Id="rId253" Type="http://schemas.openxmlformats.org/officeDocument/2006/relationships/image" Target="../media/image54.png"/><Relationship Id="rId274" Type="http://schemas.openxmlformats.org/officeDocument/2006/relationships/customXml" Target="../ink/ink2629.xml"/><Relationship Id="rId27" Type="http://schemas.openxmlformats.org/officeDocument/2006/relationships/image" Target="../media/image130.png"/><Relationship Id="rId48" Type="http://schemas.openxmlformats.org/officeDocument/2006/relationships/customXml" Target="../ink/ink251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55" Type="http://schemas.openxmlformats.org/officeDocument/2006/relationships/image" Target="../media/image77.png"/><Relationship Id="rId176" Type="http://schemas.openxmlformats.org/officeDocument/2006/relationships/customXml" Target="../ink/ink258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603.xml"/><Relationship Id="rId243" Type="http://schemas.openxmlformats.org/officeDocument/2006/relationships/image" Target="../media/image49.png"/><Relationship Id="rId264" Type="http://schemas.openxmlformats.org/officeDocument/2006/relationships/customXml" Target="../ink/ink262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51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57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8.xml"/><Relationship Id="rId233" Type="http://schemas.openxmlformats.org/officeDocument/2006/relationships/image" Target="../media/image440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40.png"/><Relationship Id="rId114" Type="http://schemas.openxmlformats.org/officeDocument/2006/relationships/customXml" Target="../ink/ink2549.xml"/><Relationship Id="rId275" Type="http://schemas.openxmlformats.org/officeDocument/2006/relationships/image" Target="../media/image65.png"/><Relationship Id="rId60" Type="http://schemas.openxmlformats.org/officeDocument/2006/relationships/customXml" Target="../ink/ink252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570.xml"/><Relationship Id="rId177" Type="http://schemas.openxmlformats.org/officeDocument/2006/relationships/image" Target="../media/image88.png"/><Relationship Id="rId198" Type="http://schemas.openxmlformats.org/officeDocument/2006/relationships/customXml" Target="../ink/ink2591.xml"/><Relationship Id="rId202" Type="http://schemas.openxmlformats.org/officeDocument/2006/relationships/customXml" Target="../ink/ink2593.xml"/><Relationship Id="rId223" Type="http://schemas.openxmlformats.org/officeDocument/2006/relationships/image" Target="../media/image390.png"/><Relationship Id="rId244" Type="http://schemas.openxmlformats.org/officeDocument/2006/relationships/customXml" Target="../ink/ink2614.xml"/><Relationship Id="rId18" Type="http://schemas.openxmlformats.org/officeDocument/2006/relationships/customXml" Target="../ink/ink250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6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657.xml"/><Relationship Id="rId63" Type="http://schemas.openxmlformats.org/officeDocument/2006/relationships/image" Target="../media/image311.png"/><Relationship Id="rId84" Type="http://schemas.openxmlformats.org/officeDocument/2006/relationships/customXml" Target="../ink/ink2678.xml"/><Relationship Id="rId138" Type="http://schemas.openxmlformats.org/officeDocument/2006/relationships/customXml" Target="../ink/ink2705.xml"/><Relationship Id="rId159" Type="http://schemas.openxmlformats.org/officeDocument/2006/relationships/image" Target="../media/image79.png"/><Relationship Id="rId170" Type="http://schemas.openxmlformats.org/officeDocument/2006/relationships/customXml" Target="../ink/ink272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74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7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652.xml"/><Relationship Id="rId53" Type="http://schemas.openxmlformats.org/officeDocument/2006/relationships/image" Target="../media/image260.png"/><Relationship Id="rId74" Type="http://schemas.openxmlformats.org/officeDocument/2006/relationships/customXml" Target="../ink/ink2673.xml"/><Relationship Id="rId128" Type="http://schemas.openxmlformats.org/officeDocument/2006/relationships/customXml" Target="../ink/ink270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716.xml"/><Relationship Id="rId181" Type="http://schemas.openxmlformats.org/officeDocument/2006/relationships/image" Target="../media/image180.png"/><Relationship Id="rId216" Type="http://schemas.openxmlformats.org/officeDocument/2006/relationships/customXml" Target="../ink/ink2744.xml"/><Relationship Id="rId237" Type="http://schemas.openxmlformats.org/officeDocument/2006/relationships/image" Target="../media/image46.png"/><Relationship Id="rId258" Type="http://schemas.openxmlformats.org/officeDocument/2006/relationships/customXml" Target="../ink/ink2765.xml"/><Relationship Id="rId279" Type="http://schemas.openxmlformats.org/officeDocument/2006/relationships/image" Target="../media/image67.png"/><Relationship Id="rId22" Type="http://schemas.openxmlformats.org/officeDocument/2006/relationships/customXml" Target="../ink/ink2647.xml"/><Relationship Id="rId43" Type="http://schemas.openxmlformats.org/officeDocument/2006/relationships/image" Target="../media/image210.png"/><Relationship Id="rId64" Type="http://schemas.openxmlformats.org/officeDocument/2006/relationships/customXml" Target="../ink/ink2668.xml"/><Relationship Id="rId118" Type="http://schemas.openxmlformats.org/officeDocument/2006/relationships/customXml" Target="../ink/ink269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711.xml"/><Relationship Id="rId171" Type="http://schemas.openxmlformats.org/officeDocument/2006/relationships/image" Target="../media/image85.png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227" Type="http://schemas.openxmlformats.org/officeDocument/2006/relationships/image" Target="../media/image411.png"/><Relationship Id="rId248" Type="http://schemas.openxmlformats.org/officeDocument/2006/relationships/customXml" Target="../ink/ink2760.xml"/><Relationship Id="rId269" Type="http://schemas.openxmlformats.org/officeDocument/2006/relationships/image" Target="../media/image62.png"/><Relationship Id="rId12" Type="http://schemas.openxmlformats.org/officeDocument/2006/relationships/customXml" Target="../ink/ink2642.xml"/><Relationship Id="rId33" Type="http://schemas.openxmlformats.org/officeDocument/2006/relationships/image" Target="../media/image160.png"/><Relationship Id="rId108" Type="http://schemas.openxmlformats.org/officeDocument/2006/relationships/customXml" Target="../ink/ink2690.xml"/><Relationship Id="rId129" Type="http://schemas.openxmlformats.org/officeDocument/2006/relationships/image" Target="../media/image64.png"/><Relationship Id="rId280" Type="http://schemas.openxmlformats.org/officeDocument/2006/relationships/customXml" Target="../ink/ink2776.xml"/><Relationship Id="rId54" Type="http://schemas.openxmlformats.org/officeDocument/2006/relationships/customXml" Target="../ink/ink2663.xml"/><Relationship Id="rId75" Type="http://schemas.openxmlformats.org/officeDocument/2006/relationships/image" Target="../media/image370.png"/><Relationship Id="rId96" Type="http://schemas.openxmlformats.org/officeDocument/2006/relationships/customXml" Target="../ink/ink2684.xml"/><Relationship Id="rId140" Type="http://schemas.openxmlformats.org/officeDocument/2006/relationships/customXml" Target="../ink/ink2706.xml"/><Relationship Id="rId161" Type="http://schemas.openxmlformats.org/officeDocument/2006/relationships/image" Target="../media/image80.png"/><Relationship Id="rId182" Type="http://schemas.openxmlformats.org/officeDocument/2006/relationships/customXml" Target="../ink/ink2727.xml"/><Relationship Id="rId217" Type="http://schemas.openxmlformats.org/officeDocument/2006/relationships/image" Target="../media/image89.png"/><Relationship Id="rId6" Type="http://schemas.openxmlformats.org/officeDocument/2006/relationships/customXml" Target="../ink/ink2639.xml"/><Relationship Id="rId238" Type="http://schemas.openxmlformats.org/officeDocument/2006/relationships/customXml" Target="../ink/ink275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771.xml"/><Relationship Id="rId44" Type="http://schemas.openxmlformats.org/officeDocument/2006/relationships/customXml" Target="../ink/ink2658.xml"/><Relationship Id="rId65" Type="http://schemas.openxmlformats.org/officeDocument/2006/relationships/image" Target="../media/image320.png"/><Relationship Id="rId86" Type="http://schemas.openxmlformats.org/officeDocument/2006/relationships/customXml" Target="../ink/ink2679.xml"/><Relationship Id="rId130" Type="http://schemas.openxmlformats.org/officeDocument/2006/relationships/customXml" Target="../ink/ink2701.xml"/><Relationship Id="rId151" Type="http://schemas.openxmlformats.org/officeDocument/2006/relationships/image" Target="../media/image75.png"/><Relationship Id="rId172" Type="http://schemas.openxmlformats.org/officeDocument/2006/relationships/customXml" Target="../ink/ink272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75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766.xml"/><Relationship Id="rId281" Type="http://schemas.openxmlformats.org/officeDocument/2006/relationships/image" Target="../media/image68.png"/><Relationship Id="rId34" Type="http://schemas.openxmlformats.org/officeDocument/2006/relationships/customXml" Target="../ink/ink2653.xml"/><Relationship Id="rId50" Type="http://schemas.openxmlformats.org/officeDocument/2006/relationships/customXml" Target="../ink/ink2661.xml"/><Relationship Id="rId55" Type="http://schemas.openxmlformats.org/officeDocument/2006/relationships/image" Target="../media/image270.png"/><Relationship Id="rId76" Type="http://schemas.openxmlformats.org/officeDocument/2006/relationships/customXml" Target="../ink/ink2674.xml"/><Relationship Id="rId97" Type="http://schemas.openxmlformats.org/officeDocument/2006/relationships/image" Target="../media/image48.png"/><Relationship Id="rId104" Type="http://schemas.openxmlformats.org/officeDocument/2006/relationships/customXml" Target="../ink/ink2688.xml"/><Relationship Id="rId120" Type="http://schemas.openxmlformats.org/officeDocument/2006/relationships/customXml" Target="../ink/ink269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709.xml"/><Relationship Id="rId167" Type="http://schemas.openxmlformats.org/officeDocument/2006/relationships/image" Target="../media/image83.png"/><Relationship Id="rId188" Type="http://schemas.openxmlformats.org/officeDocument/2006/relationships/customXml" Target="../ink/ink273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682.xml"/><Relationship Id="rId162" Type="http://schemas.openxmlformats.org/officeDocument/2006/relationships/customXml" Target="../ink/ink271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745.xml"/><Relationship Id="rId234" Type="http://schemas.openxmlformats.org/officeDocument/2006/relationships/customXml" Target="../ink/ink2753.xml"/><Relationship Id="rId239" Type="http://schemas.openxmlformats.org/officeDocument/2006/relationships/image" Target="../media/image47.png"/><Relationship Id="rId2" Type="http://schemas.openxmlformats.org/officeDocument/2006/relationships/customXml" Target="../ink/ink2637.xml"/><Relationship Id="rId29" Type="http://schemas.openxmlformats.org/officeDocument/2006/relationships/image" Target="../media/image140.png"/><Relationship Id="rId250" Type="http://schemas.openxmlformats.org/officeDocument/2006/relationships/customXml" Target="../ink/ink276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774.xml"/><Relationship Id="rId24" Type="http://schemas.openxmlformats.org/officeDocument/2006/relationships/customXml" Target="../ink/ink2648.xml"/><Relationship Id="rId40" Type="http://schemas.openxmlformats.org/officeDocument/2006/relationships/customXml" Target="../ink/ink2656.xml"/><Relationship Id="rId45" Type="http://schemas.openxmlformats.org/officeDocument/2006/relationships/image" Target="../media/image220.png"/><Relationship Id="rId66" Type="http://schemas.openxmlformats.org/officeDocument/2006/relationships/customXml" Target="../ink/ink2669.xml"/><Relationship Id="rId87" Type="http://schemas.openxmlformats.org/officeDocument/2006/relationships/image" Target="../media/image430.png"/><Relationship Id="rId110" Type="http://schemas.openxmlformats.org/officeDocument/2006/relationships/customXml" Target="../ink/ink269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704.xml"/><Relationship Id="rId157" Type="http://schemas.openxmlformats.org/officeDocument/2006/relationships/image" Target="../media/image78.png"/><Relationship Id="rId178" Type="http://schemas.openxmlformats.org/officeDocument/2006/relationships/customXml" Target="../ink/ink2725.xml"/><Relationship Id="rId61" Type="http://schemas.openxmlformats.org/officeDocument/2006/relationships/image" Target="../media/image300.png"/><Relationship Id="rId82" Type="http://schemas.openxmlformats.org/officeDocument/2006/relationships/customXml" Target="../ink/ink2677.xml"/><Relationship Id="rId152" Type="http://schemas.openxmlformats.org/officeDocument/2006/relationships/customXml" Target="../ink/ink2712.xml"/><Relationship Id="rId173" Type="http://schemas.openxmlformats.org/officeDocument/2006/relationships/image" Target="../media/image86.png"/><Relationship Id="rId194" Type="http://schemas.openxmlformats.org/officeDocument/2006/relationships/customXml" Target="../ink/ink273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74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748.xml"/><Relationship Id="rId240" Type="http://schemas.openxmlformats.org/officeDocument/2006/relationships/customXml" Target="../ink/ink275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69.xml"/><Relationship Id="rId287" Type="http://schemas.openxmlformats.org/officeDocument/2006/relationships/image" Target="../media/image91.png"/><Relationship Id="rId14" Type="http://schemas.openxmlformats.org/officeDocument/2006/relationships/customXml" Target="../ink/ink2643.xml"/><Relationship Id="rId30" Type="http://schemas.openxmlformats.org/officeDocument/2006/relationships/customXml" Target="../ink/ink2651.xml"/><Relationship Id="rId35" Type="http://schemas.openxmlformats.org/officeDocument/2006/relationships/image" Target="../media/image170.png"/><Relationship Id="rId56" Type="http://schemas.openxmlformats.org/officeDocument/2006/relationships/customXml" Target="../ink/ink2664.xml"/><Relationship Id="rId77" Type="http://schemas.openxmlformats.org/officeDocument/2006/relationships/image" Target="../media/image380.png"/><Relationship Id="rId100" Type="http://schemas.openxmlformats.org/officeDocument/2006/relationships/customXml" Target="../ink/ink2686.xml"/><Relationship Id="rId105" Type="http://schemas.openxmlformats.org/officeDocument/2006/relationships/image" Target="../media/image52.png"/><Relationship Id="rId126" Type="http://schemas.openxmlformats.org/officeDocument/2006/relationships/customXml" Target="../ink/ink2699.xml"/><Relationship Id="rId147" Type="http://schemas.openxmlformats.org/officeDocument/2006/relationships/image" Target="../media/image211.png"/><Relationship Id="rId168" Type="http://schemas.openxmlformats.org/officeDocument/2006/relationships/customXml" Target="../ink/ink2720.xml"/><Relationship Id="rId282" Type="http://schemas.openxmlformats.org/officeDocument/2006/relationships/customXml" Target="../ink/ink2777.xml"/><Relationship Id="rId8" Type="http://schemas.openxmlformats.org/officeDocument/2006/relationships/customXml" Target="../ink/ink2640.xml"/><Relationship Id="rId51" Type="http://schemas.openxmlformats.org/officeDocument/2006/relationships/image" Target="../media/image250.png"/><Relationship Id="rId72" Type="http://schemas.openxmlformats.org/officeDocument/2006/relationships/customXml" Target="../ink/ink2672.xml"/><Relationship Id="rId93" Type="http://schemas.openxmlformats.org/officeDocument/2006/relationships/image" Target="../media/image46.png"/><Relationship Id="rId98" Type="http://schemas.openxmlformats.org/officeDocument/2006/relationships/customXml" Target="../ink/ink2685.xml"/><Relationship Id="rId121" Type="http://schemas.openxmlformats.org/officeDocument/2006/relationships/image" Target="../media/image60.png"/><Relationship Id="rId142" Type="http://schemas.openxmlformats.org/officeDocument/2006/relationships/customXml" Target="../ink/ink2707.xml"/><Relationship Id="rId163" Type="http://schemas.openxmlformats.org/officeDocument/2006/relationships/image" Target="../media/image81.png"/><Relationship Id="rId184" Type="http://schemas.openxmlformats.org/officeDocument/2006/relationships/customXml" Target="../ink/ink272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743.xml"/><Relationship Id="rId230" Type="http://schemas.openxmlformats.org/officeDocument/2006/relationships/customXml" Target="../ink/ink275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76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659.xml"/><Relationship Id="rId67" Type="http://schemas.openxmlformats.org/officeDocument/2006/relationships/image" Target="../media/image330.png"/><Relationship Id="rId116" Type="http://schemas.openxmlformats.org/officeDocument/2006/relationships/customXml" Target="../ink/ink2694.xml"/><Relationship Id="rId137" Type="http://schemas.openxmlformats.org/officeDocument/2006/relationships/image" Target="../media/image68.png"/><Relationship Id="rId158" Type="http://schemas.openxmlformats.org/officeDocument/2006/relationships/customXml" Target="../ink/ink2715.xml"/><Relationship Id="rId272" Type="http://schemas.openxmlformats.org/officeDocument/2006/relationships/customXml" Target="../ink/ink2772.xml"/><Relationship Id="rId20" Type="http://schemas.openxmlformats.org/officeDocument/2006/relationships/customXml" Target="../ink/ink2646.xml"/><Relationship Id="rId41" Type="http://schemas.openxmlformats.org/officeDocument/2006/relationships/image" Target="../media/image200.png"/><Relationship Id="rId62" Type="http://schemas.openxmlformats.org/officeDocument/2006/relationships/customXml" Target="../ink/ink2667.xml"/><Relationship Id="rId83" Type="http://schemas.openxmlformats.org/officeDocument/2006/relationships/image" Target="../media/image411.png"/><Relationship Id="rId88" Type="http://schemas.openxmlformats.org/officeDocument/2006/relationships/customXml" Target="../ink/ink2680.xml"/><Relationship Id="rId111" Type="http://schemas.openxmlformats.org/officeDocument/2006/relationships/image" Target="../media/image55.png"/><Relationship Id="rId132" Type="http://schemas.openxmlformats.org/officeDocument/2006/relationships/customXml" Target="../ink/ink2702.xml"/><Relationship Id="rId153" Type="http://schemas.openxmlformats.org/officeDocument/2006/relationships/image" Target="../media/image76.png"/><Relationship Id="rId174" Type="http://schemas.openxmlformats.org/officeDocument/2006/relationships/customXml" Target="../ink/ink272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731.xml"/><Relationship Id="rId204" Type="http://schemas.openxmlformats.org/officeDocument/2006/relationships/customXml" Target="../ink/ink2738.xml"/><Relationship Id="rId220" Type="http://schemas.openxmlformats.org/officeDocument/2006/relationships/customXml" Target="../ink/ink274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759.xml"/><Relationship Id="rId267" Type="http://schemas.openxmlformats.org/officeDocument/2006/relationships/image" Target="../media/image61.png"/><Relationship Id="rId288" Type="http://schemas.openxmlformats.org/officeDocument/2006/relationships/customXml" Target="../ink/ink2780.xml"/><Relationship Id="rId15" Type="http://schemas.openxmlformats.org/officeDocument/2006/relationships/image" Target="../media/image710.png"/><Relationship Id="rId36" Type="http://schemas.openxmlformats.org/officeDocument/2006/relationships/customXml" Target="../ink/ink2654.xml"/><Relationship Id="rId57" Type="http://schemas.openxmlformats.org/officeDocument/2006/relationships/image" Target="../media/image280.png"/><Relationship Id="rId106" Type="http://schemas.openxmlformats.org/officeDocument/2006/relationships/customXml" Target="../ink/ink2689.xml"/><Relationship Id="rId127" Type="http://schemas.openxmlformats.org/officeDocument/2006/relationships/image" Target="../media/image63.png"/><Relationship Id="rId262" Type="http://schemas.openxmlformats.org/officeDocument/2006/relationships/customXml" Target="../ink/ink2767.xml"/><Relationship Id="rId283" Type="http://schemas.openxmlformats.org/officeDocument/2006/relationships/image" Target="../media/image69.png"/><Relationship Id="rId10" Type="http://schemas.openxmlformats.org/officeDocument/2006/relationships/customXml" Target="../ink/ink2641.xml"/><Relationship Id="rId31" Type="http://schemas.openxmlformats.org/officeDocument/2006/relationships/image" Target="../media/image150.png"/><Relationship Id="rId52" Type="http://schemas.openxmlformats.org/officeDocument/2006/relationships/customXml" Target="../ink/ink2662.xml"/><Relationship Id="rId73" Type="http://schemas.openxmlformats.org/officeDocument/2006/relationships/image" Target="../media/image360.png"/><Relationship Id="rId78" Type="http://schemas.openxmlformats.org/officeDocument/2006/relationships/customXml" Target="../ink/ink2675.xml"/><Relationship Id="rId94" Type="http://schemas.openxmlformats.org/officeDocument/2006/relationships/customXml" Target="../ink/ink26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97.xml"/><Relationship Id="rId143" Type="http://schemas.openxmlformats.org/officeDocument/2006/relationships/image" Target="../media/image71.png"/><Relationship Id="rId148" Type="http://schemas.openxmlformats.org/officeDocument/2006/relationships/customXml" Target="../ink/ink2710.xml"/><Relationship Id="rId164" Type="http://schemas.openxmlformats.org/officeDocument/2006/relationships/customXml" Target="../ink/ink271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638.xml"/><Relationship Id="rId9" Type="http://schemas.openxmlformats.org/officeDocument/2006/relationships/image" Target="../media/image410.png"/><Relationship Id="rId180" Type="http://schemas.openxmlformats.org/officeDocument/2006/relationships/customXml" Target="../ink/ink2726.xml"/><Relationship Id="rId210" Type="http://schemas.openxmlformats.org/officeDocument/2006/relationships/customXml" Target="../ink/ink2741.xml"/><Relationship Id="rId215" Type="http://schemas.openxmlformats.org/officeDocument/2006/relationships/image" Target="../media/image350.png"/><Relationship Id="rId236" Type="http://schemas.openxmlformats.org/officeDocument/2006/relationships/customXml" Target="../ink/ink2754.xml"/><Relationship Id="rId257" Type="http://schemas.openxmlformats.org/officeDocument/2006/relationships/image" Target="../media/image56.png"/><Relationship Id="rId278" Type="http://schemas.openxmlformats.org/officeDocument/2006/relationships/customXml" Target="../ink/ink2775.xml"/><Relationship Id="rId26" Type="http://schemas.openxmlformats.org/officeDocument/2006/relationships/customXml" Target="../ink/ink2649.xml"/><Relationship Id="rId231" Type="http://schemas.openxmlformats.org/officeDocument/2006/relationships/image" Target="../media/image430.png"/><Relationship Id="rId252" Type="http://schemas.openxmlformats.org/officeDocument/2006/relationships/customXml" Target="../ink/ink276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670.xml"/><Relationship Id="rId89" Type="http://schemas.openxmlformats.org/officeDocument/2006/relationships/image" Target="../media/image440.png"/><Relationship Id="rId112" Type="http://schemas.openxmlformats.org/officeDocument/2006/relationships/customXml" Target="../ink/ink2692.xml"/><Relationship Id="rId133" Type="http://schemas.openxmlformats.org/officeDocument/2006/relationships/image" Target="../media/image66.png"/><Relationship Id="rId154" Type="http://schemas.openxmlformats.org/officeDocument/2006/relationships/customXml" Target="../ink/ink2713.xml"/><Relationship Id="rId175" Type="http://schemas.openxmlformats.org/officeDocument/2006/relationships/image" Target="../media/image87.png"/><Relationship Id="rId196" Type="http://schemas.openxmlformats.org/officeDocument/2006/relationships/customXml" Target="../ink/ink2734.xml"/><Relationship Id="rId200" Type="http://schemas.openxmlformats.org/officeDocument/2006/relationships/customXml" Target="../ink/ink2736.xml"/><Relationship Id="rId16" Type="http://schemas.openxmlformats.org/officeDocument/2006/relationships/customXml" Target="../ink/ink2644.xml"/><Relationship Id="rId221" Type="http://schemas.openxmlformats.org/officeDocument/2006/relationships/image" Target="../media/image380.png"/><Relationship Id="rId242" Type="http://schemas.openxmlformats.org/officeDocument/2006/relationships/customXml" Target="../ink/ink2757.xml"/><Relationship Id="rId263" Type="http://schemas.openxmlformats.org/officeDocument/2006/relationships/image" Target="../media/image59.png"/><Relationship Id="rId284" Type="http://schemas.openxmlformats.org/officeDocument/2006/relationships/customXml" Target="../ink/ink2778.xml"/><Relationship Id="rId37" Type="http://schemas.openxmlformats.org/officeDocument/2006/relationships/image" Target="../media/image180.png"/><Relationship Id="rId58" Type="http://schemas.openxmlformats.org/officeDocument/2006/relationships/customXml" Target="../ink/ink2665.xml"/><Relationship Id="rId79" Type="http://schemas.openxmlformats.org/officeDocument/2006/relationships/image" Target="../media/image390.png"/><Relationship Id="rId102" Type="http://schemas.openxmlformats.org/officeDocument/2006/relationships/customXml" Target="../ink/ink2687.xml"/><Relationship Id="rId123" Type="http://schemas.openxmlformats.org/officeDocument/2006/relationships/image" Target="../media/image61.png"/><Relationship Id="rId144" Type="http://schemas.openxmlformats.org/officeDocument/2006/relationships/customXml" Target="../ink/ink2708.xml"/><Relationship Id="rId90" Type="http://schemas.openxmlformats.org/officeDocument/2006/relationships/customXml" Target="../ink/ink2681.xml"/><Relationship Id="rId165" Type="http://schemas.openxmlformats.org/officeDocument/2006/relationships/image" Target="../media/image82.png"/><Relationship Id="rId186" Type="http://schemas.openxmlformats.org/officeDocument/2006/relationships/customXml" Target="../ink/ink2729.xml"/><Relationship Id="rId211" Type="http://schemas.openxmlformats.org/officeDocument/2006/relationships/image" Target="../media/image330.png"/><Relationship Id="rId232" Type="http://schemas.openxmlformats.org/officeDocument/2006/relationships/customXml" Target="../ink/ink2752.xml"/><Relationship Id="rId253" Type="http://schemas.openxmlformats.org/officeDocument/2006/relationships/image" Target="../media/image54.png"/><Relationship Id="rId274" Type="http://schemas.openxmlformats.org/officeDocument/2006/relationships/customXml" Target="../ink/ink2773.xml"/><Relationship Id="rId27" Type="http://schemas.openxmlformats.org/officeDocument/2006/relationships/image" Target="../media/image130.png"/><Relationship Id="rId48" Type="http://schemas.openxmlformats.org/officeDocument/2006/relationships/customXml" Target="../ink/ink266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703.xml"/><Relationship Id="rId80" Type="http://schemas.openxmlformats.org/officeDocument/2006/relationships/customXml" Target="../ink/ink2676.xml"/><Relationship Id="rId155" Type="http://schemas.openxmlformats.org/officeDocument/2006/relationships/image" Target="../media/image77.png"/><Relationship Id="rId176" Type="http://schemas.openxmlformats.org/officeDocument/2006/relationships/customXml" Target="../ink/ink272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747.xml"/><Relationship Id="rId243" Type="http://schemas.openxmlformats.org/officeDocument/2006/relationships/image" Target="../media/image49.png"/><Relationship Id="rId264" Type="http://schemas.openxmlformats.org/officeDocument/2006/relationships/customXml" Target="../ink/ink276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65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698.xml"/><Relationship Id="rId70" Type="http://schemas.openxmlformats.org/officeDocument/2006/relationships/customXml" Target="../ink/ink267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2.xml"/><Relationship Id="rId233" Type="http://schemas.openxmlformats.org/officeDocument/2006/relationships/image" Target="../media/image440.png"/><Relationship Id="rId254" Type="http://schemas.openxmlformats.org/officeDocument/2006/relationships/customXml" Target="../ink/ink2763.xml"/><Relationship Id="rId28" Type="http://schemas.openxmlformats.org/officeDocument/2006/relationships/customXml" Target="../ink/ink2650.xml"/><Relationship Id="rId49" Type="http://schemas.openxmlformats.org/officeDocument/2006/relationships/image" Target="../media/image240.png"/><Relationship Id="rId114" Type="http://schemas.openxmlformats.org/officeDocument/2006/relationships/customXml" Target="../ink/ink2693.xml"/><Relationship Id="rId275" Type="http://schemas.openxmlformats.org/officeDocument/2006/relationships/image" Target="../media/image65.png"/><Relationship Id="rId60" Type="http://schemas.openxmlformats.org/officeDocument/2006/relationships/customXml" Target="../ink/ink266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714.xml"/><Relationship Id="rId177" Type="http://schemas.openxmlformats.org/officeDocument/2006/relationships/image" Target="../media/image88.png"/><Relationship Id="rId198" Type="http://schemas.openxmlformats.org/officeDocument/2006/relationships/customXml" Target="../ink/ink2735.xml"/><Relationship Id="rId202" Type="http://schemas.openxmlformats.org/officeDocument/2006/relationships/customXml" Target="../ink/ink2737.xml"/><Relationship Id="rId223" Type="http://schemas.openxmlformats.org/officeDocument/2006/relationships/image" Target="../media/image390.png"/><Relationship Id="rId244" Type="http://schemas.openxmlformats.org/officeDocument/2006/relationships/customXml" Target="../ink/ink2758.xml"/><Relationship Id="rId18" Type="http://schemas.openxmlformats.org/officeDocument/2006/relationships/customXml" Target="../ink/ink264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7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9.xml"/><Relationship Id="rId63" Type="http://schemas.openxmlformats.org/officeDocument/2006/relationships/image" Target="../media/image311.png"/><Relationship Id="rId84" Type="http://schemas.openxmlformats.org/officeDocument/2006/relationships/customXml" Target="../ink/ink230.xml"/><Relationship Id="rId138" Type="http://schemas.openxmlformats.org/officeDocument/2006/relationships/customXml" Target="../ink/ink257.xml"/><Relationship Id="rId159" Type="http://schemas.openxmlformats.org/officeDocument/2006/relationships/image" Target="../media/image79.png"/><Relationship Id="rId170" Type="http://schemas.openxmlformats.org/officeDocument/2006/relationships/customXml" Target="../ink/ink2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4.xml"/><Relationship Id="rId53" Type="http://schemas.openxmlformats.org/officeDocument/2006/relationships/image" Target="../media/image260.png"/><Relationship Id="rId74" Type="http://schemas.openxmlformats.org/officeDocument/2006/relationships/customXml" Target="../ink/ink225.xml"/><Relationship Id="rId128" Type="http://schemas.openxmlformats.org/officeDocument/2006/relationships/customXml" Target="../ink/ink2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68.xml"/><Relationship Id="rId181" Type="http://schemas.openxmlformats.org/officeDocument/2006/relationships/image" Target="../media/image180.png"/><Relationship Id="rId216" Type="http://schemas.openxmlformats.org/officeDocument/2006/relationships/customXml" Target="../ink/ink296.xml"/><Relationship Id="rId237" Type="http://schemas.openxmlformats.org/officeDocument/2006/relationships/image" Target="../media/image46.png"/><Relationship Id="rId258" Type="http://schemas.openxmlformats.org/officeDocument/2006/relationships/customXml" Target="../ink/ink317.xml"/><Relationship Id="rId279" Type="http://schemas.openxmlformats.org/officeDocument/2006/relationships/image" Target="../media/image67.png"/><Relationship Id="rId22" Type="http://schemas.openxmlformats.org/officeDocument/2006/relationships/customXml" Target="../ink/ink199.xml"/><Relationship Id="rId43" Type="http://schemas.openxmlformats.org/officeDocument/2006/relationships/image" Target="../media/image210.png"/><Relationship Id="rId64" Type="http://schemas.openxmlformats.org/officeDocument/2006/relationships/customXml" Target="../ink/ink220.xml"/><Relationship Id="rId118" Type="http://schemas.openxmlformats.org/officeDocument/2006/relationships/customXml" Target="../ink/ink2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63.xml"/><Relationship Id="rId171" Type="http://schemas.openxmlformats.org/officeDocument/2006/relationships/image" Target="../media/image85.png"/><Relationship Id="rId192" Type="http://schemas.openxmlformats.org/officeDocument/2006/relationships/customXml" Target="../ink/ink284.xml"/><Relationship Id="rId206" Type="http://schemas.openxmlformats.org/officeDocument/2006/relationships/customXml" Target="../ink/ink291.xml"/><Relationship Id="rId227" Type="http://schemas.openxmlformats.org/officeDocument/2006/relationships/image" Target="../media/image411.png"/><Relationship Id="rId248" Type="http://schemas.openxmlformats.org/officeDocument/2006/relationships/customXml" Target="../ink/ink312.xml"/><Relationship Id="rId269" Type="http://schemas.openxmlformats.org/officeDocument/2006/relationships/image" Target="../media/image62.png"/><Relationship Id="rId12" Type="http://schemas.openxmlformats.org/officeDocument/2006/relationships/customXml" Target="../ink/ink194.xml"/><Relationship Id="rId33" Type="http://schemas.openxmlformats.org/officeDocument/2006/relationships/image" Target="../media/image160.png"/><Relationship Id="rId108" Type="http://schemas.openxmlformats.org/officeDocument/2006/relationships/customXml" Target="../ink/ink242.xml"/><Relationship Id="rId129" Type="http://schemas.openxmlformats.org/officeDocument/2006/relationships/image" Target="../media/image64.png"/><Relationship Id="rId280" Type="http://schemas.openxmlformats.org/officeDocument/2006/relationships/customXml" Target="../ink/ink328.xml"/><Relationship Id="rId54" Type="http://schemas.openxmlformats.org/officeDocument/2006/relationships/customXml" Target="../ink/ink215.xml"/><Relationship Id="rId75" Type="http://schemas.openxmlformats.org/officeDocument/2006/relationships/image" Target="../media/image370.png"/><Relationship Id="rId96" Type="http://schemas.openxmlformats.org/officeDocument/2006/relationships/customXml" Target="../ink/ink236.xml"/><Relationship Id="rId140" Type="http://schemas.openxmlformats.org/officeDocument/2006/relationships/customXml" Target="../ink/ink258.xml"/><Relationship Id="rId161" Type="http://schemas.openxmlformats.org/officeDocument/2006/relationships/image" Target="../media/image80.png"/><Relationship Id="rId182" Type="http://schemas.openxmlformats.org/officeDocument/2006/relationships/customXml" Target="../ink/ink279.xml"/><Relationship Id="rId217" Type="http://schemas.openxmlformats.org/officeDocument/2006/relationships/image" Target="../media/image89.png"/><Relationship Id="rId6" Type="http://schemas.openxmlformats.org/officeDocument/2006/relationships/customXml" Target="../ink/ink191.xml"/><Relationship Id="rId238" Type="http://schemas.openxmlformats.org/officeDocument/2006/relationships/customXml" Target="../ink/ink3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3.xml"/><Relationship Id="rId44" Type="http://schemas.openxmlformats.org/officeDocument/2006/relationships/customXml" Target="../ink/ink210.xml"/><Relationship Id="rId65" Type="http://schemas.openxmlformats.org/officeDocument/2006/relationships/image" Target="../media/image320.png"/><Relationship Id="rId86" Type="http://schemas.openxmlformats.org/officeDocument/2006/relationships/customXml" Target="../ink/ink231.xml"/><Relationship Id="rId130" Type="http://schemas.openxmlformats.org/officeDocument/2006/relationships/customXml" Target="../ink/ink253.xml"/><Relationship Id="rId151" Type="http://schemas.openxmlformats.org/officeDocument/2006/relationships/image" Target="../media/image75.png"/><Relationship Id="rId172" Type="http://schemas.openxmlformats.org/officeDocument/2006/relationships/customXml" Target="../ink/ink2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8.xml"/><Relationship Id="rId281" Type="http://schemas.openxmlformats.org/officeDocument/2006/relationships/image" Target="../media/image68.png"/><Relationship Id="rId34" Type="http://schemas.openxmlformats.org/officeDocument/2006/relationships/customXml" Target="../ink/ink205.xml"/><Relationship Id="rId50" Type="http://schemas.openxmlformats.org/officeDocument/2006/relationships/customXml" Target="../ink/ink213.xml"/><Relationship Id="rId55" Type="http://schemas.openxmlformats.org/officeDocument/2006/relationships/image" Target="../media/image270.png"/><Relationship Id="rId76" Type="http://schemas.openxmlformats.org/officeDocument/2006/relationships/customXml" Target="../ink/ink226.xml"/><Relationship Id="rId97" Type="http://schemas.openxmlformats.org/officeDocument/2006/relationships/image" Target="../media/image48.png"/><Relationship Id="rId104" Type="http://schemas.openxmlformats.org/officeDocument/2006/relationships/customXml" Target="../ink/ink240.xml"/><Relationship Id="rId120" Type="http://schemas.openxmlformats.org/officeDocument/2006/relationships/customXml" Target="../ink/ink2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61.xml"/><Relationship Id="rId167" Type="http://schemas.openxmlformats.org/officeDocument/2006/relationships/image" Target="../media/image83.png"/><Relationship Id="rId188" Type="http://schemas.openxmlformats.org/officeDocument/2006/relationships/customXml" Target="../ink/ink2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4.xml"/><Relationship Id="rId162" Type="http://schemas.openxmlformats.org/officeDocument/2006/relationships/customXml" Target="../ink/ink2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97.xml"/><Relationship Id="rId234" Type="http://schemas.openxmlformats.org/officeDocument/2006/relationships/customXml" Target="../ink/ink305.xml"/><Relationship Id="rId239" Type="http://schemas.openxmlformats.org/officeDocument/2006/relationships/image" Target="../media/image47.png"/><Relationship Id="rId2" Type="http://schemas.openxmlformats.org/officeDocument/2006/relationships/customXml" Target="../ink/ink189.xml"/><Relationship Id="rId29" Type="http://schemas.openxmlformats.org/officeDocument/2006/relationships/image" Target="../media/image140.png"/><Relationship Id="rId250" Type="http://schemas.openxmlformats.org/officeDocument/2006/relationships/customXml" Target="../ink/ink3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6.xml"/><Relationship Id="rId24" Type="http://schemas.openxmlformats.org/officeDocument/2006/relationships/customXml" Target="../ink/ink200.xml"/><Relationship Id="rId40" Type="http://schemas.openxmlformats.org/officeDocument/2006/relationships/customXml" Target="../ink/ink208.xml"/><Relationship Id="rId45" Type="http://schemas.openxmlformats.org/officeDocument/2006/relationships/image" Target="../media/image220.png"/><Relationship Id="rId66" Type="http://schemas.openxmlformats.org/officeDocument/2006/relationships/customXml" Target="../ink/ink221.xml"/><Relationship Id="rId87" Type="http://schemas.openxmlformats.org/officeDocument/2006/relationships/image" Target="../media/image430.png"/><Relationship Id="rId110" Type="http://schemas.openxmlformats.org/officeDocument/2006/relationships/customXml" Target="../ink/ink2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.xml"/><Relationship Id="rId157" Type="http://schemas.openxmlformats.org/officeDocument/2006/relationships/image" Target="../media/image78.png"/><Relationship Id="rId178" Type="http://schemas.openxmlformats.org/officeDocument/2006/relationships/customXml" Target="../ink/ink277.xml"/><Relationship Id="rId61" Type="http://schemas.openxmlformats.org/officeDocument/2006/relationships/image" Target="../media/image300.png"/><Relationship Id="rId82" Type="http://schemas.openxmlformats.org/officeDocument/2006/relationships/customXml" Target="../ink/ink229.xml"/><Relationship Id="rId152" Type="http://schemas.openxmlformats.org/officeDocument/2006/relationships/customXml" Target="../ink/ink264.xml"/><Relationship Id="rId173" Type="http://schemas.openxmlformats.org/officeDocument/2006/relationships/image" Target="../media/image86.png"/><Relationship Id="rId194" Type="http://schemas.openxmlformats.org/officeDocument/2006/relationships/customXml" Target="../ink/ink2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0.xml"/><Relationship Id="rId240" Type="http://schemas.openxmlformats.org/officeDocument/2006/relationships/customXml" Target="../ink/ink3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1.xml"/><Relationship Id="rId287" Type="http://schemas.openxmlformats.org/officeDocument/2006/relationships/image" Target="../media/image91.png"/><Relationship Id="rId14" Type="http://schemas.openxmlformats.org/officeDocument/2006/relationships/customXml" Target="../ink/ink195.xml"/><Relationship Id="rId30" Type="http://schemas.openxmlformats.org/officeDocument/2006/relationships/customXml" Target="../ink/ink203.xml"/><Relationship Id="rId35" Type="http://schemas.openxmlformats.org/officeDocument/2006/relationships/image" Target="../media/image170.png"/><Relationship Id="rId56" Type="http://schemas.openxmlformats.org/officeDocument/2006/relationships/customXml" Target="../ink/ink216.xml"/><Relationship Id="rId77" Type="http://schemas.openxmlformats.org/officeDocument/2006/relationships/image" Target="../media/image380.png"/><Relationship Id="rId100" Type="http://schemas.openxmlformats.org/officeDocument/2006/relationships/customXml" Target="../ink/ink238.xml"/><Relationship Id="rId105" Type="http://schemas.openxmlformats.org/officeDocument/2006/relationships/image" Target="../media/image52.png"/><Relationship Id="rId126" Type="http://schemas.openxmlformats.org/officeDocument/2006/relationships/customXml" Target="../ink/ink251.xml"/><Relationship Id="rId147" Type="http://schemas.openxmlformats.org/officeDocument/2006/relationships/image" Target="../media/image211.png"/><Relationship Id="rId168" Type="http://schemas.openxmlformats.org/officeDocument/2006/relationships/customXml" Target="../ink/ink272.xml"/><Relationship Id="rId282" Type="http://schemas.openxmlformats.org/officeDocument/2006/relationships/customXml" Target="../ink/ink329.xml"/><Relationship Id="rId8" Type="http://schemas.openxmlformats.org/officeDocument/2006/relationships/customXml" Target="../ink/ink192.xml"/><Relationship Id="rId51" Type="http://schemas.openxmlformats.org/officeDocument/2006/relationships/image" Target="../media/image250.png"/><Relationship Id="rId72" Type="http://schemas.openxmlformats.org/officeDocument/2006/relationships/customXml" Target="../ink/ink224.xml"/><Relationship Id="rId93" Type="http://schemas.openxmlformats.org/officeDocument/2006/relationships/image" Target="../media/image46.png"/><Relationship Id="rId98" Type="http://schemas.openxmlformats.org/officeDocument/2006/relationships/customXml" Target="../ink/ink237.xml"/><Relationship Id="rId121" Type="http://schemas.openxmlformats.org/officeDocument/2006/relationships/image" Target="../media/image60.png"/><Relationship Id="rId142" Type="http://schemas.openxmlformats.org/officeDocument/2006/relationships/customXml" Target="../ink/ink259.xml"/><Relationship Id="rId163" Type="http://schemas.openxmlformats.org/officeDocument/2006/relationships/image" Target="../media/image81.png"/><Relationship Id="rId184" Type="http://schemas.openxmlformats.org/officeDocument/2006/relationships/customXml" Target="../ink/ink2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95.xml"/><Relationship Id="rId230" Type="http://schemas.openxmlformats.org/officeDocument/2006/relationships/customXml" Target="../ink/ink3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11.xml"/><Relationship Id="rId67" Type="http://schemas.openxmlformats.org/officeDocument/2006/relationships/image" Target="../media/image330.png"/><Relationship Id="rId116" Type="http://schemas.openxmlformats.org/officeDocument/2006/relationships/customXml" Target="../ink/ink246.xml"/><Relationship Id="rId137" Type="http://schemas.openxmlformats.org/officeDocument/2006/relationships/image" Target="../media/image68.png"/><Relationship Id="rId158" Type="http://schemas.openxmlformats.org/officeDocument/2006/relationships/customXml" Target="../ink/ink267.xml"/><Relationship Id="rId272" Type="http://schemas.openxmlformats.org/officeDocument/2006/relationships/customXml" Target="../ink/ink324.xml"/><Relationship Id="rId20" Type="http://schemas.openxmlformats.org/officeDocument/2006/relationships/customXml" Target="../ink/ink198.xml"/><Relationship Id="rId41" Type="http://schemas.openxmlformats.org/officeDocument/2006/relationships/image" Target="../media/image200.png"/><Relationship Id="rId62" Type="http://schemas.openxmlformats.org/officeDocument/2006/relationships/customXml" Target="../ink/ink219.xml"/><Relationship Id="rId83" Type="http://schemas.openxmlformats.org/officeDocument/2006/relationships/image" Target="../media/image411.png"/><Relationship Id="rId88" Type="http://schemas.openxmlformats.org/officeDocument/2006/relationships/customXml" Target="../ink/ink232.xml"/><Relationship Id="rId111" Type="http://schemas.openxmlformats.org/officeDocument/2006/relationships/image" Target="../media/image55.png"/><Relationship Id="rId132" Type="http://schemas.openxmlformats.org/officeDocument/2006/relationships/customXml" Target="../ink/ink254.xml"/><Relationship Id="rId153" Type="http://schemas.openxmlformats.org/officeDocument/2006/relationships/image" Target="../media/image76.png"/><Relationship Id="rId174" Type="http://schemas.openxmlformats.org/officeDocument/2006/relationships/customXml" Target="../ink/ink2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3.xml"/><Relationship Id="rId204" Type="http://schemas.openxmlformats.org/officeDocument/2006/relationships/customXml" Target="../ink/ink290.xml"/><Relationship Id="rId220" Type="http://schemas.openxmlformats.org/officeDocument/2006/relationships/customXml" Target="../ink/ink2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1.xml"/><Relationship Id="rId267" Type="http://schemas.openxmlformats.org/officeDocument/2006/relationships/image" Target="../media/image61.png"/><Relationship Id="rId288" Type="http://schemas.openxmlformats.org/officeDocument/2006/relationships/customXml" Target="../ink/ink332.xml"/><Relationship Id="rId15" Type="http://schemas.openxmlformats.org/officeDocument/2006/relationships/image" Target="../media/image710.png"/><Relationship Id="rId36" Type="http://schemas.openxmlformats.org/officeDocument/2006/relationships/customXml" Target="../ink/ink206.xml"/><Relationship Id="rId57" Type="http://schemas.openxmlformats.org/officeDocument/2006/relationships/image" Target="../media/image280.png"/><Relationship Id="rId106" Type="http://schemas.openxmlformats.org/officeDocument/2006/relationships/customXml" Target="../ink/ink241.xml"/><Relationship Id="rId127" Type="http://schemas.openxmlformats.org/officeDocument/2006/relationships/image" Target="../media/image63.png"/><Relationship Id="rId262" Type="http://schemas.openxmlformats.org/officeDocument/2006/relationships/customXml" Target="../ink/ink319.xml"/><Relationship Id="rId283" Type="http://schemas.openxmlformats.org/officeDocument/2006/relationships/image" Target="../media/image69.png"/><Relationship Id="rId10" Type="http://schemas.openxmlformats.org/officeDocument/2006/relationships/customXml" Target="../ink/ink193.xml"/><Relationship Id="rId31" Type="http://schemas.openxmlformats.org/officeDocument/2006/relationships/image" Target="../media/image150.png"/><Relationship Id="rId52" Type="http://schemas.openxmlformats.org/officeDocument/2006/relationships/customXml" Target="../ink/ink214.xml"/><Relationship Id="rId73" Type="http://schemas.openxmlformats.org/officeDocument/2006/relationships/image" Target="../media/image360.png"/><Relationship Id="rId78" Type="http://schemas.openxmlformats.org/officeDocument/2006/relationships/customXml" Target="../ink/ink227.xml"/><Relationship Id="rId94" Type="http://schemas.openxmlformats.org/officeDocument/2006/relationships/customXml" Target="../ink/ink2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9.xml"/><Relationship Id="rId143" Type="http://schemas.openxmlformats.org/officeDocument/2006/relationships/image" Target="../media/image71.png"/><Relationship Id="rId148" Type="http://schemas.openxmlformats.org/officeDocument/2006/relationships/customXml" Target="../ink/ink262.xml"/><Relationship Id="rId164" Type="http://schemas.openxmlformats.org/officeDocument/2006/relationships/customXml" Target="../ink/ink2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0.xml"/><Relationship Id="rId9" Type="http://schemas.openxmlformats.org/officeDocument/2006/relationships/image" Target="../media/image410.png"/><Relationship Id="rId180" Type="http://schemas.openxmlformats.org/officeDocument/2006/relationships/customXml" Target="../ink/ink278.xml"/><Relationship Id="rId210" Type="http://schemas.openxmlformats.org/officeDocument/2006/relationships/customXml" Target="../ink/ink293.xml"/><Relationship Id="rId215" Type="http://schemas.openxmlformats.org/officeDocument/2006/relationships/image" Target="../media/image350.png"/><Relationship Id="rId236" Type="http://schemas.openxmlformats.org/officeDocument/2006/relationships/customXml" Target="../ink/ink306.xml"/><Relationship Id="rId257" Type="http://schemas.openxmlformats.org/officeDocument/2006/relationships/image" Target="../media/image56.png"/><Relationship Id="rId278" Type="http://schemas.openxmlformats.org/officeDocument/2006/relationships/customXml" Target="../ink/ink327.xml"/><Relationship Id="rId26" Type="http://schemas.openxmlformats.org/officeDocument/2006/relationships/customXml" Target="../ink/ink201.xml"/><Relationship Id="rId231" Type="http://schemas.openxmlformats.org/officeDocument/2006/relationships/image" Target="../media/image430.png"/><Relationship Id="rId252" Type="http://schemas.openxmlformats.org/officeDocument/2006/relationships/customXml" Target="../ink/ink3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2.xml"/><Relationship Id="rId89" Type="http://schemas.openxmlformats.org/officeDocument/2006/relationships/image" Target="../media/image440.png"/><Relationship Id="rId112" Type="http://schemas.openxmlformats.org/officeDocument/2006/relationships/customXml" Target="../ink/ink244.xml"/><Relationship Id="rId133" Type="http://schemas.openxmlformats.org/officeDocument/2006/relationships/image" Target="../media/image66.png"/><Relationship Id="rId154" Type="http://schemas.openxmlformats.org/officeDocument/2006/relationships/customXml" Target="../ink/ink265.xml"/><Relationship Id="rId175" Type="http://schemas.openxmlformats.org/officeDocument/2006/relationships/image" Target="../media/image87.png"/><Relationship Id="rId196" Type="http://schemas.openxmlformats.org/officeDocument/2006/relationships/customXml" Target="../ink/ink286.xml"/><Relationship Id="rId200" Type="http://schemas.openxmlformats.org/officeDocument/2006/relationships/customXml" Target="../ink/ink288.xml"/><Relationship Id="rId16" Type="http://schemas.openxmlformats.org/officeDocument/2006/relationships/customXml" Target="../ink/ink196.xml"/><Relationship Id="rId221" Type="http://schemas.openxmlformats.org/officeDocument/2006/relationships/image" Target="../media/image380.png"/><Relationship Id="rId242" Type="http://schemas.openxmlformats.org/officeDocument/2006/relationships/customXml" Target="../ink/ink309.xml"/><Relationship Id="rId263" Type="http://schemas.openxmlformats.org/officeDocument/2006/relationships/image" Target="../media/image59.png"/><Relationship Id="rId284" Type="http://schemas.openxmlformats.org/officeDocument/2006/relationships/customXml" Target="../ink/ink330.xml"/><Relationship Id="rId37" Type="http://schemas.openxmlformats.org/officeDocument/2006/relationships/image" Target="../media/image180.png"/><Relationship Id="rId58" Type="http://schemas.openxmlformats.org/officeDocument/2006/relationships/customXml" Target="../ink/ink217.xml"/><Relationship Id="rId79" Type="http://schemas.openxmlformats.org/officeDocument/2006/relationships/image" Target="../media/image390.png"/><Relationship Id="rId102" Type="http://schemas.openxmlformats.org/officeDocument/2006/relationships/customXml" Target="../ink/ink239.xml"/><Relationship Id="rId123" Type="http://schemas.openxmlformats.org/officeDocument/2006/relationships/image" Target="../media/image61.png"/><Relationship Id="rId144" Type="http://schemas.openxmlformats.org/officeDocument/2006/relationships/customXml" Target="../ink/ink260.xml"/><Relationship Id="rId90" Type="http://schemas.openxmlformats.org/officeDocument/2006/relationships/customXml" Target="../ink/ink233.xml"/><Relationship Id="rId165" Type="http://schemas.openxmlformats.org/officeDocument/2006/relationships/image" Target="../media/image82.png"/><Relationship Id="rId186" Type="http://schemas.openxmlformats.org/officeDocument/2006/relationships/customXml" Target="../ink/ink281.xml"/><Relationship Id="rId211" Type="http://schemas.openxmlformats.org/officeDocument/2006/relationships/image" Target="../media/image330.png"/><Relationship Id="rId232" Type="http://schemas.openxmlformats.org/officeDocument/2006/relationships/customXml" Target="../ink/ink304.xml"/><Relationship Id="rId253" Type="http://schemas.openxmlformats.org/officeDocument/2006/relationships/image" Target="../media/image54.png"/><Relationship Id="rId274" Type="http://schemas.openxmlformats.org/officeDocument/2006/relationships/customXml" Target="../ink/ink325.xml"/><Relationship Id="rId27" Type="http://schemas.openxmlformats.org/officeDocument/2006/relationships/image" Target="../media/image130.png"/><Relationship Id="rId48" Type="http://schemas.openxmlformats.org/officeDocument/2006/relationships/customXml" Target="../ink/ink2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.xml"/><Relationship Id="rId80" Type="http://schemas.openxmlformats.org/officeDocument/2006/relationships/customXml" Target="../ink/ink228.xml"/><Relationship Id="rId155" Type="http://schemas.openxmlformats.org/officeDocument/2006/relationships/image" Target="../media/image77.png"/><Relationship Id="rId176" Type="http://schemas.openxmlformats.org/officeDocument/2006/relationships/customXml" Target="../ink/ink2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99.xml"/><Relationship Id="rId243" Type="http://schemas.openxmlformats.org/officeDocument/2006/relationships/image" Target="../media/image49.png"/><Relationship Id="rId264" Type="http://schemas.openxmlformats.org/officeDocument/2006/relationships/customXml" Target="../ink/ink3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0.xml"/><Relationship Id="rId70" Type="http://schemas.openxmlformats.org/officeDocument/2006/relationships/customXml" Target="../ink/ink2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4.xml"/><Relationship Id="rId233" Type="http://schemas.openxmlformats.org/officeDocument/2006/relationships/image" Target="../media/image440.png"/><Relationship Id="rId254" Type="http://schemas.openxmlformats.org/officeDocument/2006/relationships/customXml" Target="../ink/ink315.xml"/><Relationship Id="rId28" Type="http://schemas.openxmlformats.org/officeDocument/2006/relationships/customXml" Target="../ink/ink202.xml"/><Relationship Id="rId49" Type="http://schemas.openxmlformats.org/officeDocument/2006/relationships/image" Target="../media/image240.png"/><Relationship Id="rId114" Type="http://schemas.openxmlformats.org/officeDocument/2006/relationships/customXml" Target="../ink/ink245.xml"/><Relationship Id="rId275" Type="http://schemas.openxmlformats.org/officeDocument/2006/relationships/image" Target="../media/image65.png"/><Relationship Id="rId60" Type="http://schemas.openxmlformats.org/officeDocument/2006/relationships/customXml" Target="../ink/ink2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66.xml"/><Relationship Id="rId177" Type="http://schemas.openxmlformats.org/officeDocument/2006/relationships/image" Target="../media/image88.png"/><Relationship Id="rId198" Type="http://schemas.openxmlformats.org/officeDocument/2006/relationships/customXml" Target="../ink/ink287.xml"/><Relationship Id="rId202" Type="http://schemas.openxmlformats.org/officeDocument/2006/relationships/customXml" Target="../ink/ink289.xml"/><Relationship Id="rId223" Type="http://schemas.openxmlformats.org/officeDocument/2006/relationships/image" Target="../media/image390.png"/><Relationship Id="rId244" Type="http://schemas.openxmlformats.org/officeDocument/2006/relationships/customXml" Target="../ink/ink310.xml"/><Relationship Id="rId18" Type="http://schemas.openxmlformats.org/officeDocument/2006/relationships/customXml" Target="../ink/ink1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3.xml"/><Relationship Id="rId63" Type="http://schemas.openxmlformats.org/officeDocument/2006/relationships/image" Target="../media/image311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59" Type="http://schemas.openxmlformats.org/officeDocument/2006/relationships/image" Target="../media/image79.png"/><Relationship Id="rId170" Type="http://schemas.openxmlformats.org/officeDocument/2006/relationships/customXml" Target="../ink/ink4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48.xml"/><Relationship Id="rId53" Type="http://schemas.openxmlformats.org/officeDocument/2006/relationships/image" Target="../media/image260.png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2.xml"/><Relationship Id="rId181" Type="http://schemas.openxmlformats.org/officeDocument/2006/relationships/image" Target="../media/image180.png"/><Relationship Id="rId216" Type="http://schemas.openxmlformats.org/officeDocument/2006/relationships/customXml" Target="../ink/ink440.xml"/><Relationship Id="rId237" Type="http://schemas.openxmlformats.org/officeDocument/2006/relationships/image" Target="../media/image46.png"/><Relationship Id="rId258" Type="http://schemas.openxmlformats.org/officeDocument/2006/relationships/customXml" Target="../ink/ink461.xml"/><Relationship Id="rId279" Type="http://schemas.openxmlformats.org/officeDocument/2006/relationships/image" Target="../media/image67.png"/><Relationship Id="rId22" Type="http://schemas.openxmlformats.org/officeDocument/2006/relationships/customXml" Target="../ink/ink343.xml"/><Relationship Id="rId43" Type="http://schemas.openxmlformats.org/officeDocument/2006/relationships/image" Target="../media/image210.png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7.xml"/><Relationship Id="rId171" Type="http://schemas.openxmlformats.org/officeDocument/2006/relationships/image" Target="../media/image85.png"/><Relationship Id="rId192" Type="http://schemas.openxmlformats.org/officeDocument/2006/relationships/customXml" Target="../ink/ink428.xml"/><Relationship Id="rId206" Type="http://schemas.openxmlformats.org/officeDocument/2006/relationships/customXml" Target="../ink/ink435.xml"/><Relationship Id="rId227" Type="http://schemas.openxmlformats.org/officeDocument/2006/relationships/image" Target="../media/image411.png"/><Relationship Id="rId248" Type="http://schemas.openxmlformats.org/officeDocument/2006/relationships/customXml" Target="../ink/ink456.xml"/><Relationship Id="rId269" Type="http://schemas.openxmlformats.org/officeDocument/2006/relationships/image" Target="../media/image62.png"/><Relationship Id="rId12" Type="http://schemas.openxmlformats.org/officeDocument/2006/relationships/customXml" Target="../ink/ink338.xml"/><Relationship Id="rId33" Type="http://schemas.openxmlformats.org/officeDocument/2006/relationships/image" Target="../media/image160.png"/><Relationship Id="rId108" Type="http://schemas.openxmlformats.org/officeDocument/2006/relationships/customXml" Target="../ink/ink386.xml"/><Relationship Id="rId129" Type="http://schemas.openxmlformats.org/officeDocument/2006/relationships/image" Target="../media/image64.png"/><Relationship Id="rId280" Type="http://schemas.openxmlformats.org/officeDocument/2006/relationships/customXml" Target="../ink/ink472.xml"/><Relationship Id="rId54" Type="http://schemas.openxmlformats.org/officeDocument/2006/relationships/customXml" Target="../ink/ink359.xml"/><Relationship Id="rId75" Type="http://schemas.openxmlformats.org/officeDocument/2006/relationships/image" Target="../media/image370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61" Type="http://schemas.openxmlformats.org/officeDocument/2006/relationships/image" Target="../media/image80.png"/><Relationship Id="rId182" Type="http://schemas.openxmlformats.org/officeDocument/2006/relationships/customXml" Target="../ink/ink423.xml"/><Relationship Id="rId217" Type="http://schemas.openxmlformats.org/officeDocument/2006/relationships/image" Target="../media/image89.png"/><Relationship Id="rId6" Type="http://schemas.openxmlformats.org/officeDocument/2006/relationships/customXml" Target="../ink/ink335.xml"/><Relationship Id="rId238" Type="http://schemas.openxmlformats.org/officeDocument/2006/relationships/customXml" Target="../ink/ink4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67.xml"/><Relationship Id="rId44" Type="http://schemas.openxmlformats.org/officeDocument/2006/relationships/customXml" Target="../ink/ink354.xml"/><Relationship Id="rId65" Type="http://schemas.openxmlformats.org/officeDocument/2006/relationships/image" Target="../media/image320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51" Type="http://schemas.openxmlformats.org/officeDocument/2006/relationships/image" Target="../media/image75.png"/><Relationship Id="rId172" Type="http://schemas.openxmlformats.org/officeDocument/2006/relationships/customXml" Target="../ink/ink4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62.xml"/><Relationship Id="rId281" Type="http://schemas.openxmlformats.org/officeDocument/2006/relationships/image" Target="../media/image68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270.png"/><Relationship Id="rId76" Type="http://schemas.openxmlformats.org/officeDocument/2006/relationships/customXml" Target="../ink/ink370.xml"/><Relationship Id="rId97" Type="http://schemas.openxmlformats.org/officeDocument/2006/relationships/image" Target="../media/image48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5.xml"/><Relationship Id="rId167" Type="http://schemas.openxmlformats.org/officeDocument/2006/relationships/image" Target="../media/image83.png"/><Relationship Id="rId188" Type="http://schemas.openxmlformats.org/officeDocument/2006/relationships/customXml" Target="../ink/ink4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78.xml"/><Relationship Id="rId162" Type="http://schemas.openxmlformats.org/officeDocument/2006/relationships/customXml" Target="../ink/ink4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41.xml"/><Relationship Id="rId234" Type="http://schemas.openxmlformats.org/officeDocument/2006/relationships/customXml" Target="../ink/ink449.xml"/><Relationship Id="rId239" Type="http://schemas.openxmlformats.org/officeDocument/2006/relationships/image" Target="../media/image47.png"/><Relationship Id="rId2" Type="http://schemas.openxmlformats.org/officeDocument/2006/relationships/customXml" Target="../ink/ink333.xml"/><Relationship Id="rId29" Type="http://schemas.openxmlformats.org/officeDocument/2006/relationships/image" Target="../media/image140.png"/><Relationship Id="rId250" Type="http://schemas.openxmlformats.org/officeDocument/2006/relationships/customXml" Target="../ink/ink4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70.xml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220.png"/><Relationship Id="rId66" Type="http://schemas.openxmlformats.org/officeDocument/2006/relationships/customXml" Target="../ink/ink365.xml"/><Relationship Id="rId87" Type="http://schemas.openxmlformats.org/officeDocument/2006/relationships/image" Target="../media/image430.png"/><Relationship Id="rId110" Type="http://schemas.openxmlformats.org/officeDocument/2006/relationships/customXml" Target="../ink/ink3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.xml"/><Relationship Id="rId157" Type="http://schemas.openxmlformats.org/officeDocument/2006/relationships/image" Target="../media/image78.png"/><Relationship Id="rId178" Type="http://schemas.openxmlformats.org/officeDocument/2006/relationships/customXml" Target="../ink/ink421.xml"/><Relationship Id="rId61" Type="http://schemas.openxmlformats.org/officeDocument/2006/relationships/image" Target="../media/image300.png"/><Relationship Id="rId82" Type="http://schemas.openxmlformats.org/officeDocument/2006/relationships/customXml" Target="../ink/ink373.xml"/><Relationship Id="rId152" Type="http://schemas.openxmlformats.org/officeDocument/2006/relationships/customXml" Target="../ink/ink408.xml"/><Relationship Id="rId173" Type="http://schemas.openxmlformats.org/officeDocument/2006/relationships/image" Target="../media/image86.png"/><Relationship Id="rId194" Type="http://schemas.openxmlformats.org/officeDocument/2006/relationships/customXml" Target="../ink/ink4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44.xml"/><Relationship Id="rId240" Type="http://schemas.openxmlformats.org/officeDocument/2006/relationships/customXml" Target="../ink/ink4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65.xml"/><Relationship Id="rId287" Type="http://schemas.openxmlformats.org/officeDocument/2006/relationships/image" Target="../media/image91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170.png"/><Relationship Id="rId56" Type="http://schemas.openxmlformats.org/officeDocument/2006/relationships/customXml" Target="../ink/ink360.xml"/><Relationship Id="rId77" Type="http://schemas.openxmlformats.org/officeDocument/2006/relationships/image" Target="../media/image380.png"/><Relationship Id="rId100" Type="http://schemas.openxmlformats.org/officeDocument/2006/relationships/customXml" Target="../ink/ink382.xml"/><Relationship Id="rId105" Type="http://schemas.openxmlformats.org/officeDocument/2006/relationships/image" Target="../media/image52.png"/><Relationship Id="rId126" Type="http://schemas.openxmlformats.org/officeDocument/2006/relationships/customXml" Target="../ink/ink395.xml"/><Relationship Id="rId147" Type="http://schemas.openxmlformats.org/officeDocument/2006/relationships/image" Target="../media/image211.png"/><Relationship Id="rId168" Type="http://schemas.openxmlformats.org/officeDocument/2006/relationships/customXml" Target="../ink/ink416.xml"/><Relationship Id="rId282" Type="http://schemas.openxmlformats.org/officeDocument/2006/relationships/customXml" Target="../ink/ink473.xml"/><Relationship Id="rId8" Type="http://schemas.openxmlformats.org/officeDocument/2006/relationships/customXml" Target="../ink/ink336.xml"/><Relationship Id="rId51" Type="http://schemas.openxmlformats.org/officeDocument/2006/relationships/image" Target="../media/image250.png"/><Relationship Id="rId72" Type="http://schemas.openxmlformats.org/officeDocument/2006/relationships/customXml" Target="../ink/ink368.xml"/><Relationship Id="rId93" Type="http://schemas.openxmlformats.org/officeDocument/2006/relationships/image" Target="../media/image46.png"/><Relationship Id="rId98" Type="http://schemas.openxmlformats.org/officeDocument/2006/relationships/customXml" Target="../ink/ink381.xml"/><Relationship Id="rId121" Type="http://schemas.openxmlformats.org/officeDocument/2006/relationships/image" Target="../media/image60.png"/><Relationship Id="rId142" Type="http://schemas.openxmlformats.org/officeDocument/2006/relationships/customXml" Target="../ink/ink403.xml"/><Relationship Id="rId163" Type="http://schemas.openxmlformats.org/officeDocument/2006/relationships/image" Target="../media/image81.png"/><Relationship Id="rId184" Type="http://schemas.openxmlformats.org/officeDocument/2006/relationships/customXml" Target="../ink/ink4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39.xml"/><Relationship Id="rId230" Type="http://schemas.openxmlformats.org/officeDocument/2006/relationships/customXml" Target="../ink/ink4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5.xml"/><Relationship Id="rId67" Type="http://schemas.openxmlformats.org/officeDocument/2006/relationships/image" Target="../media/image330.png"/><Relationship Id="rId116" Type="http://schemas.openxmlformats.org/officeDocument/2006/relationships/customXml" Target="../ink/ink390.xml"/><Relationship Id="rId137" Type="http://schemas.openxmlformats.org/officeDocument/2006/relationships/image" Target="../media/image68.png"/><Relationship Id="rId158" Type="http://schemas.openxmlformats.org/officeDocument/2006/relationships/customXml" Target="../ink/ink411.xml"/><Relationship Id="rId272" Type="http://schemas.openxmlformats.org/officeDocument/2006/relationships/customXml" Target="../ink/ink468.xml"/><Relationship Id="rId20" Type="http://schemas.openxmlformats.org/officeDocument/2006/relationships/customXml" Target="../ink/ink342.xml"/><Relationship Id="rId41" Type="http://schemas.openxmlformats.org/officeDocument/2006/relationships/image" Target="../media/image200.png"/><Relationship Id="rId62" Type="http://schemas.openxmlformats.org/officeDocument/2006/relationships/customXml" Target="../ink/ink363.xml"/><Relationship Id="rId83" Type="http://schemas.openxmlformats.org/officeDocument/2006/relationships/image" Target="../media/image411.png"/><Relationship Id="rId88" Type="http://schemas.openxmlformats.org/officeDocument/2006/relationships/customXml" Target="../ink/ink376.xml"/><Relationship Id="rId111" Type="http://schemas.openxmlformats.org/officeDocument/2006/relationships/image" Target="../media/image55.png"/><Relationship Id="rId132" Type="http://schemas.openxmlformats.org/officeDocument/2006/relationships/customXml" Target="../ink/ink398.xml"/><Relationship Id="rId153" Type="http://schemas.openxmlformats.org/officeDocument/2006/relationships/image" Target="../media/image76.png"/><Relationship Id="rId174" Type="http://schemas.openxmlformats.org/officeDocument/2006/relationships/customXml" Target="../ink/ink4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27.xml"/><Relationship Id="rId204" Type="http://schemas.openxmlformats.org/officeDocument/2006/relationships/customXml" Target="../ink/ink434.xml"/><Relationship Id="rId220" Type="http://schemas.openxmlformats.org/officeDocument/2006/relationships/customXml" Target="../ink/ink4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55.xml"/><Relationship Id="rId267" Type="http://schemas.openxmlformats.org/officeDocument/2006/relationships/image" Target="../media/image61.png"/><Relationship Id="rId288" Type="http://schemas.openxmlformats.org/officeDocument/2006/relationships/customXml" Target="../ink/ink476.xml"/><Relationship Id="rId15" Type="http://schemas.openxmlformats.org/officeDocument/2006/relationships/image" Target="../media/image710.png"/><Relationship Id="rId36" Type="http://schemas.openxmlformats.org/officeDocument/2006/relationships/customXml" Target="../ink/ink350.xml"/><Relationship Id="rId57" Type="http://schemas.openxmlformats.org/officeDocument/2006/relationships/image" Target="../media/image280.png"/><Relationship Id="rId106" Type="http://schemas.openxmlformats.org/officeDocument/2006/relationships/customXml" Target="../ink/ink385.xml"/><Relationship Id="rId127" Type="http://schemas.openxmlformats.org/officeDocument/2006/relationships/image" Target="../media/image63.png"/><Relationship Id="rId262" Type="http://schemas.openxmlformats.org/officeDocument/2006/relationships/customXml" Target="../ink/ink463.xml"/><Relationship Id="rId283" Type="http://schemas.openxmlformats.org/officeDocument/2006/relationships/image" Target="../media/image69.png"/><Relationship Id="rId10" Type="http://schemas.openxmlformats.org/officeDocument/2006/relationships/customXml" Target="../ink/ink337.xml"/><Relationship Id="rId31" Type="http://schemas.openxmlformats.org/officeDocument/2006/relationships/image" Target="../media/image150.png"/><Relationship Id="rId52" Type="http://schemas.openxmlformats.org/officeDocument/2006/relationships/customXml" Target="../ink/ink358.xml"/><Relationship Id="rId73" Type="http://schemas.openxmlformats.org/officeDocument/2006/relationships/image" Target="../media/image360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3.xml"/><Relationship Id="rId143" Type="http://schemas.openxmlformats.org/officeDocument/2006/relationships/image" Target="../media/image71.png"/><Relationship Id="rId148" Type="http://schemas.openxmlformats.org/officeDocument/2006/relationships/customXml" Target="../ink/ink406.xml"/><Relationship Id="rId164" Type="http://schemas.openxmlformats.org/officeDocument/2006/relationships/customXml" Target="../ink/ink4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4.xml"/><Relationship Id="rId9" Type="http://schemas.openxmlformats.org/officeDocument/2006/relationships/image" Target="../media/image410.png"/><Relationship Id="rId180" Type="http://schemas.openxmlformats.org/officeDocument/2006/relationships/customXml" Target="../ink/ink422.xml"/><Relationship Id="rId210" Type="http://schemas.openxmlformats.org/officeDocument/2006/relationships/customXml" Target="../ink/ink437.xml"/><Relationship Id="rId215" Type="http://schemas.openxmlformats.org/officeDocument/2006/relationships/image" Target="../media/image350.png"/><Relationship Id="rId236" Type="http://schemas.openxmlformats.org/officeDocument/2006/relationships/customXml" Target="../ink/ink450.xml"/><Relationship Id="rId257" Type="http://schemas.openxmlformats.org/officeDocument/2006/relationships/image" Target="../media/image56.png"/><Relationship Id="rId278" Type="http://schemas.openxmlformats.org/officeDocument/2006/relationships/customXml" Target="../ink/ink471.xml"/><Relationship Id="rId26" Type="http://schemas.openxmlformats.org/officeDocument/2006/relationships/customXml" Target="../ink/ink345.xml"/><Relationship Id="rId231" Type="http://schemas.openxmlformats.org/officeDocument/2006/relationships/image" Target="../media/image430.png"/><Relationship Id="rId252" Type="http://schemas.openxmlformats.org/officeDocument/2006/relationships/customXml" Target="../ink/ink4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6.xml"/><Relationship Id="rId89" Type="http://schemas.openxmlformats.org/officeDocument/2006/relationships/image" Target="../media/image440.png"/><Relationship Id="rId112" Type="http://schemas.openxmlformats.org/officeDocument/2006/relationships/customXml" Target="../ink/ink388.xml"/><Relationship Id="rId133" Type="http://schemas.openxmlformats.org/officeDocument/2006/relationships/image" Target="../media/image66.png"/><Relationship Id="rId154" Type="http://schemas.openxmlformats.org/officeDocument/2006/relationships/customXml" Target="../ink/ink409.xml"/><Relationship Id="rId175" Type="http://schemas.openxmlformats.org/officeDocument/2006/relationships/image" Target="../media/image87.png"/><Relationship Id="rId196" Type="http://schemas.openxmlformats.org/officeDocument/2006/relationships/customXml" Target="../ink/ink430.xml"/><Relationship Id="rId200" Type="http://schemas.openxmlformats.org/officeDocument/2006/relationships/customXml" Target="../ink/ink432.xml"/><Relationship Id="rId16" Type="http://schemas.openxmlformats.org/officeDocument/2006/relationships/customXml" Target="../ink/ink340.xml"/><Relationship Id="rId221" Type="http://schemas.openxmlformats.org/officeDocument/2006/relationships/image" Target="../media/image380.png"/><Relationship Id="rId242" Type="http://schemas.openxmlformats.org/officeDocument/2006/relationships/customXml" Target="../ink/ink453.xml"/><Relationship Id="rId263" Type="http://schemas.openxmlformats.org/officeDocument/2006/relationships/image" Target="../media/image59.png"/><Relationship Id="rId284" Type="http://schemas.openxmlformats.org/officeDocument/2006/relationships/customXml" Target="../ink/ink474.xml"/><Relationship Id="rId37" Type="http://schemas.openxmlformats.org/officeDocument/2006/relationships/image" Target="../media/image180.png"/><Relationship Id="rId58" Type="http://schemas.openxmlformats.org/officeDocument/2006/relationships/customXml" Target="../ink/ink361.xml"/><Relationship Id="rId79" Type="http://schemas.openxmlformats.org/officeDocument/2006/relationships/image" Target="../media/image390.png"/><Relationship Id="rId102" Type="http://schemas.openxmlformats.org/officeDocument/2006/relationships/customXml" Target="../ink/ink383.xml"/><Relationship Id="rId123" Type="http://schemas.openxmlformats.org/officeDocument/2006/relationships/image" Target="../media/image61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165" Type="http://schemas.openxmlformats.org/officeDocument/2006/relationships/image" Target="../media/image82.png"/><Relationship Id="rId186" Type="http://schemas.openxmlformats.org/officeDocument/2006/relationships/customXml" Target="../ink/ink425.xml"/><Relationship Id="rId211" Type="http://schemas.openxmlformats.org/officeDocument/2006/relationships/image" Target="../media/image330.png"/><Relationship Id="rId232" Type="http://schemas.openxmlformats.org/officeDocument/2006/relationships/customXml" Target="../ink/ink448.xml"/><Relationship Id="rId253" Type="http://schemas.openxmlformats.org/officeDocument/2006/relationships/image" Target="../media/image54.png"/><Relationship Id="rId274" Type="http://schemas.openxmlformats.org/officeDocument/2006/relationships/customXml" Target="../ink/ink469.xml"/><Relationship Id="rId27" Type="http://schemas.openxmlformats.org/officeDocument/2006/relationships/image" Target="../media/image130.png"/><Relationship Id="rId48" Type="http://schemas.openxmlformats.org/officeDocument/2006/relationships/customXml" Target="../ink/ink3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.xml"/><Relationship Id="rId80" Type="http://schemas.openxmlformats.org/officeDocument/2006/relationships/customXml" Target="../ink/ink372.xml"/><Relationship Id="rId155" Type="http://schemas.openxmlformats.org/officeDocument/2006/relationships/image" Target="../media/image77.png"/><Relationship Id="rId176" Type="http://schemas.openxmlformats.org/officeDocument/2006/relationships/customXml" Target="../ink/ink4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3.xml"/><Relationship Id="rId243" Type="http://schemas.openxmlformats.org/officeDocument/2006/relationships/image" Target="../media/image49.png"/><Relationship Id="rId264" Type="http://schemas.openxmlformats.org/officeDocument/2006/relationships/customXml" Target="../ink/ink4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4.xml"/><Relationship Id="rId70" Type="http://schemas.openxmlformats.org/officeDocument/2006/relationships/customXml" Target="../ink/ink3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8.xml"/><Relationship Id="rId233" Type="http://schemas.openxmlformats.org/officeDocument/2006/relationships/image" Target="../media/image440.png"/><Relationship Id="rId254" Type="http://schemas.openxmlformats.org/officeDocument/2006/relationships/customXml" Target="../ink/ink459.xml"/><Relationship Id="rId28" Type="http://schemas.openxmlformats.org/officeDocument/2006/relationships/customXml" Target="../ink/ink346.xml"/><Relationship Id="rId49" Type="http://schemas.openxmlformats.org/officeDocument/2006/relationships/image" Target="../media/image240.png"/><Relationship Id="rId114" Type="http://schemas.openxmlformats.org/officeDocument/2006/relationships/customXml" Target="../ink/ink389.xml"/><Relationship Id="rId275" Type="http://schemas.openxmlformats.org/officeDocument/2006/relationships/image" Target="../media/image65.png"/><Relationship Id="rId60" Type="http://schemas.openxmlformats.org/officeDocument/2006/relationships/customXml" Target="../ink/ink3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0.xml"/><Relationship Id="rId177" Type="http://schemas.openxmlformats.org/officeDocument/2006/relationships/image" Target="../media/image88.png"/><Relationship Id="rId198" Type="http://schemas.openxmlformats.org/officeDocument/2006/relationships/customXml" Target="../ink/ink431.xml"/><Relationship Id="rId202" Type="http://schemas.openxmlformats.org/officeDocument/2006/relationships/customXml" Target="../ink/ink433.xml"/><Relationship Id="rId223" Type="http://schemas.openxmlformats.org/officeDocument/2006/relationships/image" Target="../media/image390.png"/><Relationship Id="rId244" Type="http://schemas.openxmlformats.org/officeDocument/2006/relationships/customXml" Target="../ink/ink454.xml"/><Relationship Id="rId18" Type="http://schemas.openxmlformats.org/officeDocument/2006/relationships/customXml" Target="../ink/ink3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801.xml"/><Relationship Id="rId63" Type="http://schemas.openxmlformats.org/officeDocument/2006/relationships/image" Target="../media/image311.png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59" Type="http://schemas.openxmlformats.org/officeDocument/2006/relationships/image" Target="../media/image79.png"/><Relationship Id="rId170" Type="http://schemas.openxmlformats.org/officeDocument/2006/relationships/customXml" Target="../ink/ink286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89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91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796.xml"/><Relationship Id="rId53" Type="http://schemas.openxmlformats.org/officeDocument/2006/relationships/image" Target="../media/image260.png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860.xml"/><Relationship Id="rId181" Type="http://schemas.openxmlformats.org/officeDocument/2006/relationships/image" Target="../media/image180.png"/><Relationship Id="rId216" Type="http://schemas.openxmlformats.org/officeDocument/2006/relationships/customXml" Target="../ink/ink2888.xml"/><Relationship Id="rId237" Type="http://schemas.openxmlformats.org/officeDocument/2006/relationships/image" Target="../media/image46.png"/><Relationship Id="rId258" Type="http://schemas.openxmlformats.org/officeDocument/2006/relationships/customXml" Target="../ink/ink2909.xml"/><Relationship Id="rId279" Type="http://schemas.openxmlformats.org/officeDocument/2006/relationships/image" Target="../media/image67.png"/><Relationship Id="rId22" Type="http://schemas.openxmlformats.org/officeDocument/2006/relationships/customXml" Target="../ink/ink2791.xml"/><Relationship Id="rId43" Type="http://schemas.openxmlformats.org/officeDocument/2006/relationships/image" Target="../media/image210.png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855.xml"/><Relationship Id="rId171" Type="http://schemas.openxmlformats.org/officeDocument/2006/relationships/image" Target="../media/image85.png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27" Type="http://schemas.openxmlformats.org/officeDocument/2006/relationships/image" Target="../media/image411.png"/><Relationship Id="rId248" Type="http://schemas.openxmlformats.org/officeDocument/2006/relationships/customXml" Target="../ink/ink2904.xml"/><Relationship Id="rId269" Type="http://schemas.openxmlformats.org/officeDocument/2006/relationships/image" Target="../media/image62.png"/><Relationship Id="rId12" Type="http://schemas.openxmlformats.org/officeDocument/2006/relationships/customXml" Target="../ink/ink2786.xml"/><Relationship Id="rId33" Type="http://schemas.openxmlformats.org/officeDocument/2006/relationships/image" Target="../media/image160.png"/><Relationship Id="rId108" Type="http://schemas.openxmlformats.org/officeDocument/2006/relationships/customXml" Target="../ink/ink2834.xml"/><Relationship Id="rId129" Type="http://schemas.openxmlformats.org/officeDocument/2006/relationships/image" Target="../media/image64.png"/><Relationship Id="rId280" Type="http://schemas.openxmlformats.org/officeDocument/2006/relationships/customXml" Target="../ink/ink2920.xml"/><Relationship Id="rId54" Type="http://schemas.openxmlformats.org/officeDocument/2006/relationships/customXml" Target="../ink/ink2807.xml"/><Relationship Id="rId75" Type="http://schemas.openxmlformats.org/officeDocument/2006/relationships/image" Target="../media/image370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80.png"/><Relationship Id="rId182" Type="http://schemas.openxmlformats.org/officeDocument/2006/relationships/customXml" Target="../ink/ink2871.xml"/><Relationship Id="rId217" Type="http://schemas.openxmlformats.org/officeDocument/2006/relationships/image" Target="../media/image89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915.xml"/><Relationship Id="rId44" Type="http://schemas.openxmlformats.org/officeDocument/2006/relationships/customXml" Target="../ink/ink2802.xml"/><Relationship Id="rId65" Type="http://schemas.openxmlformats.org/officeDocument/2006/relationships/image" Target="../media/image320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75.png"/><Relationship Id="rId172" Type="http://schemas.openxmlformats.org/officeDocument/2006/relationships/customXml" Target="../ink/ink286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89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910.xml"/><Relationship Id="rId281" Type="http://schemas.openxmlformats.org/officeDocument/2006/relationships/image" Target="../media/image68.png"/><Relationship Id="rId34" Type="http://schemas.openxmlformats.org/officeDocument/2006/relationships/customXml" Target="../ink/ink2797.xml"/><Relationship Id="rId50" Type="http://schemas.openxmlformats.org/officeDocument/2006/relationships/customXml" Target="../ink/ink2805.xml"/><Relationship Id="rId55" Type="http://schemas.openxmlformats.org/officeDocument/2006/relationships/image" Target="../media/image270.png"/><Relationship Id="rId76" Type="http://schemas.openxmlformats.org/officeDocument/2006/relationships/customXml" Target="../ink/ink2818.xml"/><Relationship Id="rId97" Type="http://schemas.openxmlformats.org/officeDocument/2006/relationships/image" Target="../media/image48.png"/><Relationship Id="rId104" Type="http://schemas.openxmlformats.org/officeDocument/2006/relationships/customXml" Target="../ink/ink2832.xml"/><Relationship Id="rId120" Type="http://schemas.openxmlformats.org/officeDocument/2006/relationships/customXml" Target="../ink/ink284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853.xml"/><Relationship Id="rId167" Type="http://schemas.openxmlformats.org/officeDocument/2006/relationships/image" Target="../media/image83.png"/><Relationship Id="rId188" Type="http://schemas.openxmlformats.org/officeDocument/2006/relationships/customXml" Target="../ink/ink287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826.xml"/><Relationship Id="rId162" Type="http://schemas.openxmlformats.org/officeDocument/2006/relationships/customXml" Target="../ink/ink286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889.xml"/><Relationship Id="rId234" Type="http://schemas.openxmlformats.org/officeDocument/2006/relationships/customXml" Target="../ink/ink2897.xml"/><Relationship Id="rId239" Type="http://schemas.openxmlformats.org/officeDocument/2006/relationships/image" Target="../media/image47.png"/><Relationship Id="rId2" Type="http://schemas.openxmlformats.org/officeDocument/2006/relationships/customXml" Target="../ink/ink2781.xml"/><Relationship Id="rId29" Type="http://schemas.openxmlformats.org/officeDocument/2006/relationships/image" Target="../media/image140.png"/><Relationship Id="rId250" Type="http://schemas.openxmlformats.org/officeDocument/2006/relationships/customXml" Target="../ink/ink290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918.xml"/><Relationship Id="rId24" Type="http://schemas.openxmlformats.org/officeDocument/2006/relationships/customXml" Target="../ink/ink2792.xml"/><Relationship Id="rId40" Type="http://schemas.openxmlformats.org/officeDocument/2006/relationships/customXml" Target="../ink/ink2800.xml"/><Relationship Id="rId45" Type="http://schemas.openxmlformats.org/officeDocument/2006/relationships/image" Target="../media/image220.png"/><Relationship Id="rId66" Type="http://schemas.openxmlformats.org/officeDocument/2006/relationships/customXml" Target="../ink/ink2813.xml"/><Relationship Id="rId87" Type="http://schemas.openxmlformats.org/officeDocument/2006/relationships/image" Target="../media/image430.png"/><Relationship Id="rId110" Type="http://schemas.openxmlformats.org/officeDocument/2006/relationships/customXml" Target="../ink/ink283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848.xml"/><Relationship Id="rId157" Type="http://schemas.openxmlformats.org/officeDocument/2006/relationships/image" Target="../media/image78.png"/><Relationship Id="rId178" Type="http://schemas.openxmlformats.org/officeDocument/2006/relationships/customXml" Target="../ink/ink2869.xml"/><Relationship Id="rId61" Type="http://schemas.openxmlformats.org/officeDocument/2006/relationships/image" Target="../media/image300.png"/><Relationship Id="rId82" Type="http://schemas.openxmlformats.org/officeDocument/2006/relationships/customXml" Target="../ink/ink2821.xml"/><Relationship Id="rId152" Type="http://schemas.openxmlformats.org/officeDocument/2006/relationships/customXml" Target="../ink/ink2856.xml"/><Relationship Id="rId173" Type="http://schemas.openxmlformats.org/officeDocument/2006/relationships/image" Target="../media/image86.png"/><Relationship Id="rId194" Type="http://schemas.openxmlformats.org/officeDocument/2006/relationships/customXml" Target="../ink/ink287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88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892.xml"/><Relationship Id="rId240" Type="http://schemas.openxmlformats.org/officeDocument/2006/relationships/customXml" Target="../ink/ink290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913.xml"/><Relationship Id="rId287" Type="http://schemas.openxmlformats.org/officeDocument/2006/relationships/image" Target="../media/image91.png"/><Relationship Id="rId14" Type="http://schemas.openxmlformats.org/officeDocument/2006/relationships/customXml" Target="../ink/ink2787.xml"/><Relationship Id="rId30" Type="http://schemas.openxmlformats.org/officeDocument/2006/relationships/customXml" Target="../ink/ink2795.xml"/><Relationship Id="rId35" Type="http://schemas.openxmlformats.org/officeDocument/2006/relationships/image" Target="../media/image170.png"/><Relationship Id="rId56" Type="http://schemas.openxmlformats.org/officeDocument/2006/relationships/customXml" Target="../ink/ink2808.xml"/><Relationship Id="rId77" Type="http://schemas.openxmlformats.org/officeDocument/2006/relationships/image" Target="../media/image380.png"/><Relationship Id="rId100" Type="http://schemas.openxmlformats.org/officeDocument/2006/relationships/customXml" Target="../ink/ink2830.xml"/><Relationship Id="rId105" Type="http://schemas.openxmlformats.org/officeDocument/2006/relationships/image" Target="../media/image52.png"/><Relationship Id="rId126" Type="http://schemas.openxmlformats.org/officeDocument/2006/relationships/customXml" Target="../ink/ink2843.xml"/><Relationship Id="rId147" Type="http://schemas.openxmlformats.org/officeDocument/2006/relationships/image" Target="../media/image211.png"/><Relationship Id="rId168" Type="http://schemas.openxmlformats.org/officeDocument/2006/relationships/customXml" Target="../ink/ink2864.xml"/><Relationship Id="rId282" Type="http://schemas.openxmlformats.org/officeDocument/2006/relationships/customXml" Target="../ink/ink2921.xml"/><Relationship Id="rId8" Type="http://schemas.openxmlformats.org/officeDocument/2006/relationships/customXml" Target="../ink/ink2784.xml"/><Relationship Id="rId51" Type="http://schemas.openxmlformats.org/officeDocument/2006/relationships/image" Target="../media/image250.png"/><Relationship Id="rId72" Type="http://schemas.openxmlformats.org/officeDocument/2006/relationships/customXml" Target="../ink/ink2816.xml"/><Relationship Id="rId93" Type="http://schemas.openxmlformats.org/officeDocument/2006/relationships/image" Target="../media/image46.png"/><Relationship Id="rId98" Type="http://schemas.openxmlformats.org/officeDocument/2006/relationships/customXml" Target="../ink/ink2829.xml"/><Relationship Id="rId121" Type="http://schemas.openxmlformats.org/officeDocument/2006/relationships/image" Target="../media/image60.png"/><Relationship Id="rId142" Type="http://schemas.openxmlformats.org/officeDocument/2006/relationships/customXml" Target="../ink/ink2851.xml"/><Relationship Id="rId163" Type="http://schemas.openxmlformats.org/officeDocument/2006/relationships/image" Target="../media/image81.png"/><Relationship Id="rId184" Type="http://schemas.openxmlformats.org/officeDocument/2006/relationships/customXml" Target="../ink/ink287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887.xml"/><Relationship Id="rId230" Type="http://schemas.openxmlformats.org/officeDocument/2006/relationships/customXml" Target="../ink/ink289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90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803.xml"/><Relationship Id="rId67" Type="http://schemas.openxmlformats.org/officeDocument/2006/relationships/image" Target="../media/image330.png"/><Relationship Id="rId116" Type="http://schemas.openxmlformats.org/officeDocument/2006/relationships/customXml" Target="../ink/ink2838.xml"/><Relationship Id="rId137" Type="http://schemas.openxmlformats.org/officeDocument/2006/relationships/image" Target="../media/image68.png"/><Relationship Id="rId158" Type="http://schemas.openxmlformats.org/officeDocument/2006/relationships/customXml" Target="../ink/ink2859.xml"/><Relationship Id="rId272" Type="http://schemas.openxmlformats.org/officeDocument/2006/relationships/customXml" Target="../ink/ink2916.xml"/><Relationship Id="rId20" Type="http://schemas.openxmlformats.org/officeDocument/2006/relationships/customXml" Target="../ink/ink2790.xml"/><Relationship Id="rId41" Type="http://schemas.openxmlformats.org/officeDocument/2006/relationships/image" Target="../media/image200.png"/><Relationship Id="rId62" Type="http://schemas.openxmlformats.org/officeDocument/2006/relationships/customXml" Target="../ink/ink2811.xml"/><Relationship Id="rId83" Type="http://schemas.openxmlformats.org/officeDocument/2006/relationships/image" Target="../media/image411.png"/><Relationship Id="rId88" Type="http://schemas.openxmlformats.org/officeDocument/2006/relationships/customXml" Target="../ink/ink2824.xml"/><Relationship Id="rId111" Type="http://schemas.openxmlformats.org/officeDocument/2006/relationships/image" Target="../media/image55.png"/><Relationship Id="rId132" Type="http://schemas.openxmlformats.org/officeDocument/2006/relationships/customXml" Target="../ink/ink2846.xml"/><Relationship Id="rId153" Type="http://schemas.openxmlformats.org/officeDocument/2006/relationships/image" Target="../media/image76.png"/><Relationship Id="rId174" Type="http://schemas.openxmlformats.org/officeDocument/2006/relationships/customXml" Target="../ink/ink286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0" Type="http://schemas.openxmlformats.org/officeDocument/2006/relationships/customXml" Target="../ink/ink289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903.xml"/><Relationship Id="rId267" Type="http://schemas.openxmlformats.org/officeDocument/2006/relationships/image" Target="../media/image61.png"/><Relationship Id="rId288" Type="http://schemas.openxmlformats.org/officeDocument/2006/relationships/customXml" Target="../ink/ink2924.xml"/><Relationship Id="rId15" Type="http://schemas.openxmlformats.org/officeDocument/2006/relationships/image" Target="../media/image710.png"/><Relationship Id="rId36" Type="http://schemas.openxmlformats.org/officeDocument/2006/relationships/customXml" Target="../ink/ink2798.xml"/><Relationship Id="rId57" Type="http://schemas.openxmlformats.org/officeDocument/2006/relationships/image" Target="../media/image280.png"/><Relationship Id="rId106" Type="http://schemas.openxmlformats.org/officeDocument/2006/relationships/customXml" Target="../ink/ink2833.xml"/><Relationship Id="rId127" Type="http://schemas.openxmlformats.org/officeDocument/2006/relationships/image" Target="../media/image63.png"/><Relationship Id="rId262" Type="http://schemas.openxmlformats.org/officeDocument/2006/relationships/customXml" Target="../ink/ink2911.xml"/><Relationship Id="rId283" Type="http://schemas.openxmlformats.org/officeDocument/2006/relationships/image" Target="../media/image69.png"/><Relationship Id="rId10" Type="http://schemas.openxmlformats.org/officeDocument/2006/relationships/customXml" Target="../ink/ink2785.xml"/><Relationship Id="rId31" Type="http://schemas.openxmlformats.org/officeDocument/2006/relationships/image" Target="../media/image150.png"/><Relationship Id="rId52" Type="http://schemas.openxmlformats.org/officeDocument/2006/relationships/customXml" Target="../ink/ink2806.xml"/><Relationship Id="rId73" Type="http://schemas.openxmlformats.org/officeDocument/2006/relationships/image" Target="../media/image360.png"/><Relationship Id="rId78" Type="http://schemas.openxmlformats.org/officeDocument/2006/relationships/customXml" Target="../ink/ink2819.xml"/><Relationship Id="rId94" Type="http://schemas.openxmlformats.org/officeDocument/2006/relationships/customXml" Target="../ink/ink28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841.xml"/><Relationship Id="rId143" Type="http://schemas.openxmlformats.org/officeDocument/2006/relationships/image" Target="../media/image71.png"/><Relationship Id="rId148" Type="http://schemas.openxmlformats.org/officeDocument/2006/relationships/customXml" Target="../ink/ink2854.xml"/><Relationship Id="rId164" Type="http://schemas.openxmlformats.org/officeDocument/2006/relationships/customXml" Target="../ink/ink286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782.xml"/><Relationship Id="rId9" Type="http://schemas.openxmlformats.org/officeDocument/2006/relationships/image" Target="../media/image410.png"/><Relationship Id="rId180" Type="http://schemas.openxmlformats.org/officeDocument/2006/relationships/customXml" Target="../ink/ink2870.xml"/><Relationship Id="rId210" Type="http://schemas.openxmlformats.org/officeDocument/2006/relationships/customXml" Target="../ink/ink2885.xml"/><Relationship Id="rId215" Type="http://schemas.openxmlformats.org/officeDocument/2006/relationships/image" Target="../media/image350.png"/><Relationship Id="rId236" Type="http://schemas.openxmlformats.org/officeDocument/2006/relationships/customXml" Target="../ink/ink2898.xml"/><Relationship Id="rId257" Type="http://schemas.openxmlformats.org/officeDocument/2006/relationships/image" Target="../media/image56.png"/><Relationship Id="rId278" Type="http://schemas.openxmlformats.org/officeDocument/2006/relationships/customXml" Target="../ink/ink2919.xml"/><Relationship Id="rId26" Type="http://schemas.openxmlformats.org/officeDocument/2006/relationships/customXml" Target="../ink/ink2793.xml"/><Relationship Id="rId231" Type="http://schemas.openxmlformats.org/officeDocument/2006/relationships/image" Target="../media/image430.png"/><Relationship Id="rId252" Type="http://schemas.openxmlformats.org/officeDocument/2006/relationships/customXml" Target="../ink/ink290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814.xml"/><Relationship Id="rId89" Type="http://schemas.openxmlformats.org/officeDocument/2006/relationships/image" Target="../media/image440.png"/><Relationship Id="rId112" Type="http://schemas.openxmlformats.org/officeDocument/2006/relationships/customXml" Target="../ink/ink2836.xml"/><Relationship Id="rId133" Type="http://schemas.openxmlformats.org/officeDocument/2006/relationships/image" Target="../media/image66.png"/><Relationship Id="rId154" Type="http://schemas.openxmlformats.org/officeDocument/2006/relationships/customXml" Target="../ink/ink2857.xml"/><Relationship Id="rId175" Type="http://schemas.openxmlformats.org/officeDocument/2006/relationships/image" Target="../media/image87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380.png"/><Relationship Id="rId242" Type="http://schemas.openxmlformats.org/officeDocument/2006/relationships/customXml" Target="../ink/ink2901.xml"/><Relationship Id="rId263" Type="http://schemas.openxmlformats.org/officeDocument/2006/relationships/image" Target="../media/image59.png"/><Relationship Id="rId284" Type="http://schemas.openxmlformats.org/officeDocument/2006/relationships/customXml" Target="../ink/ink2922.xml"/><Relationship Id="rId37" Type="http://schemas.openxmlformats.org/officeDocument/2006/relationships/image" Target="../media/image180.png"/><Relationship Id="rId58" Type="http://schemas.openxmlformats.org/officeDocument/2006/relationships/customXml" Target="../ink/ink2809.xml"/><Relationship Id="rId79" Type="http://schemas.openxmlformats.org/officeDocument/2006/relationships/image" Target="../media/image390.png"/><Relationship Id="rId102" Type="http://schemas.openxmlformats.org/officeDocument/2006/relationships/customXml" Target="../ink/ink2831.xml"/><Relationship Id="rId123" Type="http://schemas.openxmlformats.org/officeDocument/2006/relationships/image" Target="../media/image61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82.png"/><Relationship Id="rId186" Type="http://schemas.openxmlformats.org/officeDocument/2006/relationships/customXml" Target="../ink/ink2873.xml"/><Relationship Id="rId211" Type="http://schemas.openxmlformats.org/officeDocument/2006/relationships/image" Target="../media/image330.png"/><Relationship Id="rId232" Type="http://schemas.openxmlformats.org/officeDocument/2006/relationships/customXml" Target="../ink/ink2896.xml"/><Relationship Id="rId253" Type="http://schemas.openxmlformats.org/officeDocument/2006/relationships/image" Target="../media/image54.png"/><Relationship Id="rId274" Type="http://schemas.openxmlformats.org/officeDocument/2006/relationships/customXml" Target="../ink/ink2917.xml"/><Relationship Id="rId27" Type="http://schemas.openxmlformats.org/officeDocument/2006/relationships/image" Target="../media/image130.png"/><Relationship Id="rId48" Type="http://schemas.openxmlformats.org/officeDocument/2006/relationships/customXml" Target="../ink/ink280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77.png"/><Relationship Id="rId176" Type="http://schemas.openxmlformats.org/officeDocument/2006/relationships/customXml" Target="../ink/ink286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891.xml"/><Relationship Id="rId243" Type="http://schemas.openxmlformats.org/officeDocument/2006/relationships/image" Target="../media/image49.png"/><Relationship Id="rId264" Type="http://schemas.openxmlformats.org/officeDocument/2006/relationships/customXml" Target="../ink/ink291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79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86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440.png"/><Relationship Id="rId254" Type="http://schemas.openxmlformats.org/officeDocument/2006/relationships/customXml" Target="../ink/ink2907.xml"/><Relationship Id="rId28" Type="http://schemas.openxmlformats.org/officeDocument/2006/relationships/customXml" Target="../ink/ink2794.xml"/><Relationship Id="rId49" Type="http://schemas.openxmlformats.org/officeDocument/2006/relationships/image" Target="../media/image240.png"/><Relationship Id="rId114" Type="http://schemas.openxmlformats.org/officeDocument/2006/relationships/customXml" Target="../ink/ink2837.xml"/><Relationship Id="rId275" Type="http://schemas.openxmlformats.org/officeDocument/2006/relationships/image" Target="../media/image65.png"/><Relationship Id="rId60" Type="http://schemas.openxmlformats.org/officeDocument/2006/relationships/customXml" Target="../ink/ink281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858.xml"/><Relationship Id="rId177" Type="http://schemas.openxmlformats.org/officeDocument/2006/relationships/image" Target="../media/image88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390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9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945.xml"/><Relationship Id="rId63" Type="http://schemas.openxmlformats.org/officeDocument/2006/relationships/image" Target="../media/image311.png"/><Relationship Id="rId84" Type="http://schemas.openxmlformats.org/officeDocument/2006/relationships/customXml" Target="../ink/ink2966.xml"/><Relationship Id="rId138" Type="http://schemas.openxmlformats.org/officeDocument/2006/relationships/customXml" Target="../ink/ink2993.xml"/><Relationship Id="rId159" Type="http://schemas.openxmlformats.org/officeDocument/2006/relationships/image" Target="../media/image79.png"/><Relationship Id="rId170" Type="http://schemas.openxmlformats.org/officeDocument/2006/relationships/customXml" Target="../ink/ink300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3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05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940.xml"/><Relationship Id="rId53" Type="http://schemas.openxmlformats.org/officeDocument/2006/relationships/image" Target="../media/image260.png"/><Relationship Id="rId74" Type="http://schemas.openxmlformats.org/officeDocument/2006/relationships/customXml" Target="../ink/ink2961.xml"/><Relationship Id="rId128" Type="http://schemas.openxmlformats.org/officeDocument/2006/relationships/customXml" Target="../ink/ink298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004.xml"/><Relationship Id="rId181" Type="http://schemas.openxmlformats.org/officeDocument/2006/relationships/image" Target="../media/image180.png"/><Relationship Id="rId216" Type="http://schemas.openxmlformats.org/officeDocument/2006/relationships/customXml" Target="../ink/ink3032.xml"/><Relationship Id="rId237" Type="http://schemas.openxmlformats.org/officeDocument/2006/relationships/image" Target="../media/image46.png"/><Relationship Id="rId258" Type="http://schemas.openxmlformats.org/officeDocument/2006/relationships/customXml" Target="../ink/ink3053.xml"/><Relationship Id="rId279" Type="http://schemas.openxmlformats.org/officeDocument/2006/relationships/image" Target="../media/image67.png"/><Relationship Id="rId22" Type="http://schemas.openxmlformats.org/officeDocument/2006/relationships/customXml" Target="../ink/ink2935.xml"/><Relationship Id="rId43" Type="http://schemas.openxmlformats.org/officeDocument/2006/relationships/image" Target="../media/image210.png"/><Relationship Id="rId64" Type="http://schemas.openxmlformats.org/officeDocument/2006/relationships/customXml" Target="../ink/ink2956.xml"/><Relationship Id="rId118" Type="http://schemas.openxmlformats.org/officeDocument/2006/relationships/customXml" Target="../ink/ink298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999.xml"/><Relationship Id="rId171" Type="http://schemas.openxmlformats.org/officeDocument/2006/relationships/image" Target="../media/image85.png"/><Relationship Id="rId192" Type="http://schemas.openxmlformats.org/officeDocument/2006/relationships/customXml" Target="../ink/ink3020.xml"/><Relationship Id="rId206" Type="http://schemas.openxmlformats.org/officeDocument/2006/relationships/customXml" Target="../ink/ink3027.xml"/><Relationship Id="rId227" Type="http://schemas.openxmlformats.org/officeDocument/2006/relationships/image" Target="../media/image411.png"/><Relationship Id="rId248" Type="http://schemas.openxmlformats.org/officeDocument/2006/relationships/customXml" Target="../ink/ink3048.xml"/><Relationship Id="rId269" Type="http://schemas.openxmlformats.org/officeDocument/2006/relationships/image" Target="../media/image62.png"/><Relationship Id="rId12" Type="http://schemas.openxmlformats.org/officeDocument/2006/relationships/customXml" Target="../ink/ink2930.xml"/><Relationship Id="rId33" Type="http://schemas.openxmlformats.org/officeDocument/2006/relationships/image" Target="../media/image160.png"/><Relationship Id="rId108" Type="http://schemas.openxmlformats.org/officeDocument/2006/relationships/customXml" Target="../ink/ink2978.xml"/><Relationship Id="rId129" Type="http://schemas.openxmlformats.org/officeDocument/2006/relationships/image" Target="../media/image64.png"/><Relationship Id="rId280" Type="http://schemas.openxmlformats.org/officeDocument/2006/relationships/customXml" Target="../ink/ink3064.xml"/><Relationship Id="rId54" Type="http://schemas.openxmlformats.org/officeDocument/2006/relationships/customXml" Target="../ink/ink2951.xml"/><Relationship Id="rId75" Type="http://schemas.openxmlformats.org/officeDocument/2006/relationships/image" Target="../media/image370.png"/><Relationship Id="rId96" Type="http://schemas.openxmlformats.org/officeDocument/2006/relationships/customXml" Target="../ink/ink2972.xml"/><Relationship Id="rId140" Type="http://schemas.openxmlformats.org/officeDocument/2006/relationships/customXml" Target="../ink/ink2994.xml"/><Relationship Id="rId161" Type="http://schemas.openxmlformats.org/officeDocument/2006/relationships/image" Target="../media/image80.png"/><Relationship Id="rId182" Type="http://schemas.openxmlformats.org/officeDocument/2006/relationships/customXml" Target="../ink/ink3015.xml"/><Relationship Id="rId217" Type="http://schemas.openxmlformats.org/officeDocument/2006/relationships/image" Target="../media/image89.png"/><Relationship Id="rId6" Type="http://schemas.openxmlformats.org/officeDocument/2006/relationships/customXml" Target="../ink/ink2927.xml"/><Relationship Id="rId238" Type="http://schemas.openxmlformats.org/officeDocument/2006/relationships/customXml" Target="../ink/ink304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059.xml"/><Relationship Id="rId44" Type="http://schemas.openxmlformats.org/officeDocument/2006/relationships/customXml" Target="../ink/ink2946.xml"/><Relationship Id="rId65" Type="http://schemas.openxmlformats.org/officeDocument/2006/relationships/image" Target="../media/image320.png"/><Relationship Id="rId86" Type="http://schemas.openxmlformats.org/officeDocument/2006/relationships/customXml" Target="../ink/ink2967.xml"/><Relationship Id="rId130" Type="http://schemas.openxmlformats.org/officeDocument/2006/relationships/customXml" Target="../ink/ink2989.xml"/><Relationship Id="rId151" Type="http://schemas.openxmlformats.org/officeDocument/2006/relationships/image" Target="../media/image75.png"/><Relationship Id="rId172" Type="http://schemas.openxmlformats.org/officeDocument/2006/relationships/customXml" Target="../ink/ink301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3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054.xml"/><Relationship Id="rId281" Type="http://schemas.openxmlformats.org/officeDocument/2006/relationships/image" Target="../media/image68.png"/><Relationship Id="rId34" Type="http://schemas.openxmlformats.org/officeDocument/2006/relationships/customXml" Target="../ink/ink2941.xml"/><Relationship Id="rId50" Type="http://schemas.openxmlformats.org/officeDocument/2006/relationships/customXml" Target="../ink/ink2949.xml"/><Relationship Id="rId55" Type="http://schemas.openxmlformats.org/officeDocument/2006/relationships/image" Target="../media/image270.png"/><Relationship Id="rId76" Type="http://schemas.openxmlformats.org/officeDocument/2006/relationships/customXml" Target="../ink/ink2962.xml"/><Relationship Id="rId97" Type="http://schemas.openxmlformats.org/officeDocument/2006/relationships/image" Target="../media/image48.png"/><Relationship Id="rId104" Type="http://schemas.openxmlformats.org/officeDocument/2006/relationships/customXml" Target="../ink/ink2976.xml"/><Relationship Id="rId120" Type="http://schemas.openxmlformats.org/officeDocument/2006/relationships/customXml" Target="../ink/ink298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997.xml"/><Relationship Id="rId167" Type="http://schemas.openxmlformats.org/officeDocument/2006/relationships/image" Target="../media/image83.png"/><Relationship Id="rId188" Type="http://schemas.openxmlformats.org/officeDocument/2006/relationships/customXml" Target="../ink/ink301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970.xml"/><Relationship Id="rId162" Type="http://schemas.openxmlformats.org/officeDocument/2006/relationships/customXml" Target="../ink/ink300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033.xml"/><Relationship Id="rId234" Type="http://schemas.openxmlformats.org/officeDocument/2006/relationships/customXml" Target="../ink/ink3041.xml"/><Relationship Id="rId239" Type="http://schemas.openxmlformats.org/officeDocument/2006/relationships/image" Target="../media/image47.png"/><Relationship Id="rId2" Type="http://schemas.openxmlformats.org/officeDocument/2006/relationships/customXml" Target="../ink/ink2925.xml"/><Relationship Id="rId29" Type="http://schemas.openxmlformats.org/officeDocument/2006/relationships/image" Target="../media/image140.png"/><Relationship Id="rId250" Type="http://schemas.openxmlformats.org/officeDocument/2006/relationships/customXml" Target="../ink/ink304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062.xml"/><Relationship Id="rId24" Type="http://schemas.openxmlformats.org/officeDocument/2006/relationships/customXml" Target="../ink/ink2936.xml"/><Relationship Id="rId40" Type="http://schemas.openxmlformats.org/officeDocument/2006/relationships/customXml" Target="../ink/ink2944.xml"/><Relationship Id="rId45" Type="http://schemas.openxmlformats.org/officeDocument/2006/relationships/image" Target="../media/image220.png"/><Relationship Id="rId66" Type="http://schemas.openxmlformats.org/officeDocument/2006/relationships/customXml" Target="../ink/ink2957.xml"/><Relationship Id="rId87" Type="http://schemas.openxmlformats.org/officeDocument/2006/relationships/image" Target="../media/image430.png"/><Relationship Id="rId110" Type="http://schemas.openxmlformats.org/officeDocument/2006/relationships/customXml" Target="../ink/ink297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992.xml"/><Relationship Id="rId157" Type="http://schemas.openxmlformats.org/officeDocument/2006/relationships/image" Target="../media/image78.png"/><Relationship Id="rId178" Type="http://schemas.openxmlformats.org/officeDocument/2006/relationships/customXml" Target="../ink/ink3013.xml"/><Relationship Id="rId61" Type="http://schemas.openxmlformats.org/officeDocument/2006/relationships/image" Target="../media/image300.png"/><Relationship Id="rId82" Type="http://schemas.openxmlformats.org/officeDocument/2006/relationships/customXml" Target="../ink/ink2965.xml"/><Relationship Id="rId152" Type="http://schemas.openxmlformats.org/officeDocument/2006/relationships/customXml" Target="../ink/ink3000.xml"/><Relationship Id="rId173" Type="http://schemas.openxmlformats.org/officeDocument/2006/relationships/image" Target="../media/image86.png"/><Relationship Id="rId194" Type="http://schemas.openxmlformats.org/officeDocument/2006/relationships/customXml" Target="../ink/ink302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02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36.xml"/><Relationship Id="rId240" Type="http://schemas.openxmlformats.org/officeDocument/2006/relationships/customXml" Target="../ink/ink304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057.xml"/><Relationship Id="rId287" Type="http://schemas.openxmlformats.org/officeDocument/2006/relationships/image" Target="../media/image91.png"/><Relationship Id="rId14" Type="http://schemas.openxmlformats.org/officeDocument/2006/relationships/customXml" Target="../ink/ink2931.xml"/><Relationship Id="rId30" Type="http://schemas.openxmlformats.org/officeDocument/2006/relationships/customXml" Target="../ink/ink2939.xml"/><Relationship Id="rId35" Type="http://schemas.openxmlformats.org/officeDocument/2006/relationships/image" Target="../media/image170.png"/><Relationship Id="rId56" Type="http://schemas.openxmlformats.org/officeDocument/2006/relationships/customXml" Target="../ink/ink2952.xml"/><Relationship Id="rId77" Type="http://schemas.openxmlformats.org/officeDocument/2006/relationships/image" Target="../media/image380.png"/><Relationship Id="rId100" Type="http://schemas.openxmlformats.org/officeDocument/2006/relationships/customXml" Target="../ink/ink2974.xml"/><Relationship Id="rId105" Type="http://schemas.openxmlformats.org/officeDocument/2006/relationships/image" Target="../media/image52.png"/><Relationship Id="rId126" Type="http://schemas.openxmlformats.org/officeDocument/2006/relationships/customXml" Target="../ink/ink2987.xml"/><Relationship Id="rId147" Type="http://schemas.openxmlformats.org/officeDocument/2006/relationships/image" Target="../media/image211.png"/><Relationship Id="rId168" Type="http://schemas.openxmlformats.org/officeDocument/2006/relationships/customXml" Target="../ink/ink3008.xml"/><Relationship Id="rId282" Type="http://schemas.openxmlformats.org/officeDocument/2006/relationships/customXml" Target="../ink/ink3065.xml"/><Relationship Id="rId8" Type="http://schemas.openxmlformats.org/officeDocument/2006/relationships/customXml" Target="../ink/ink2928.xml"/><Relationship Id="rId51" Type="http://schemas.openxmlformats.org/officeDocument/2006/relationships/image" Target="../media/image250.png"/><Relationship Id="rId72" Type="http://schemas.openxmlformats.org/officeDocument/2006/relationships/customXml" Target="../ink/ink2960.xml"/><Relationship Id="rId93" Type="http://schemas.openxmlformats.org/officeDocument/2006/relationships/image" Target="../media/image46.png"/><Relationship Id="rId98" Type="http://schemas.openxmlformats.org/officeDocument/2006/relationships/customXml" Target="../ink/ink2973.xml"/><Relationship Id="rId121" Type="http://schemas.openxmlformats.org/officeDocument/2006/relationships/image" Target="../media/image60.png"/><Relationship Id="rId142" Type="http://schemas.openxmlformats.org/officeDocument/2006/relationships/customXml" Target="../ink/ink2995.xml"/><Relationship Id="rId163" Type="http://schemas.openxmlformats.org/officeDocument/2006/relationships/image" Target="../media/image81.png"/><Relationship Id="rId184" Type="http://schemas.openxmlformats.org/officeDocument/2006/relationships/customXml" Target="../ink/ink301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031.xml"/><Relationship Id="rId230" Type="http://schemas.openxmlformats.org/officeDocument/2006/relationships/customXml" Target="../ink/ink303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05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947.xml"/><Relationship Id="rId67" Type="http://schemas.openxmlformats.org/officeDocument/2006/relationships/image" Target="../media/image330.png"/><Relationship Id="rId116" Type="http://schemas.openxmlformats.org/officeDocument/2006/relationships/customXml" Target="../ink/ink2982.xml"/><Relationship Id="rId137" Type="http://schemas.openxmlformats.org/officeDocument/2006/relationships/image" Target="../media/image68.png"/><Relationship Id="rId158" Type="http://schemas.openxmlformats.org/officeDocument/2006/relationships/customXml" Target="../ink/ink3003.xml"/><Relationship Id="rId272" Type="http://schemas.openxmlformats.org/officeDocument/2006/relationships/customXml" Target="../ink/ink3060.xml"/><Relationship Id="rId20" Type="http://schemas.openxmlformats.org/officeDocument/2006/relationships/customXml" Target="../ink/ink2934.xml"/><Relationship Id="rId41" Type="http://schemas.openxmlformats.org/officeDocument/2006/relationships/image" Target="../media/image200.png"/><Relationship Id="rId62" Type="http://schemas.openxmlformats.org/officeDocument/2006/relationships/customXml" Target="../ink/ink2955.xml"/><Relationship Id="rId83" Type="http://schemas.openxmlformats.org/officeDocument/2006/relationships/image" Target="../media/image411.png"/><Relationship Id="rId88" Type="http://schemas.openxmlformats.org/officeDocument/2006/relationships/customXml" Target="../ink/ink2968.xml"/><Relationship Id="rId111" Type="http://schemas.openxmlformats.org/officeDocument/2006/relationships/image" Target="../media/image55.png"/><Relationship Id="rId132" Type="http://schemas.openxmlformats.org/officeDocument/2006/relationships/customXml" Target="../ink/ink2990.xml"/><Relationship Id="rId153" Type="http://schemas.openxmlformats.org/officeDocument/2006/relationships/image" Target="../media/image76.png"/><Relationship Id="rId174" Type="http://schemas.openxmlformats.org/officeDocument/2006/relationships/customXml" Target="../ink/ink301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019.xml"/><Relationship Id="rId204" Type="http://schemas.openxmlformats.org/officeDocument/2006/relationships/customXml" Target="../ink/ink3026.xml"/><Relationship Id="rId220" Type="http://schemas.openxmlformats.org/officeDocument/2006/relationships/customXml" Target="../ink/ink303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047.xml"/><Relationship Id="rId267" Type="http://schemas.openxmlformats.org/officeDocument/2006/relationships/image" Target="../media/image61.png"/><Relationship Id="rId288" Type="http://schemas.openxmlformats.org/officeDocument/2006/relationships/customXml" Target="../ink/ink3068.xml"/><Relationship Id="rId15" Type="http://schemas.openxmlformats.org/officeDocument/2006/relationships/image" Target="../media/image710.png"/><Relationship Id="rId36" Type="http://schemas.openxmlformats.org/officeDocument/2006/relationships/customXml" Target="../ink/ink2942.xml"/><Relationship Id="rId57" Type="http://schemas.openxmlformats.org/officeDocument/2006/relationships/image" Target="../media/image280.png"/><Relationship Id="rId106" Type="http://schemas.openxmlformats.org/officeDocument/2006/relationships/customXml" Target="../ink/ink2977.xml"/><Relationship Id="rId127" Type="http://schemas.openxmlformats.org/officeDocument/2006/relationships/image" Target="../media/image63.png"/><Relationship Id="rId262" Type="http://schemas.openxmlformats.org/officeDocument/2006/relationships/customXml" Target="../ink/ink3055.xml"/><Relationship Id="rId283" Type="http://schemas.openxmlformats.org/officeDocument/2006/relationships/image" Target="../media/image69.png"/><Relationship Id="rId10" Type="http://schemas.openxmlformats.org/officeDocument/2006/relationships/customXml" Target="../ink/ink2929.xml"/><Relationship Id="rId31" Type="http://schemas.openxmlformats.org/officeDocument/2006/relationships/image" Target="../media/image150.png"/><Relationship Id="rId52" Type="http://schemas.openxmlformats.org/officeDocument/2006/relationships/customXml" Target="../ink/ink2950.xml"/><Relationship Id="rId73" Type="http://schemas.openxmlformats.org/officeDocument/2006/relationships/image" Target="../media/image360.png"/><Relationship Id="rId78" Type="http://schemas.openxmlformats.org/officeDocument/2006/relationships/customXml" Target="../ink/ink2963.xml"/><Relationship Id="rId94" Type="http://schemas.openxmlformats.org/officeDocument/2006/relationships/customXml" Target="../ink/ink29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85.xml"/><Relationship Id="rId143" Type="http://schemas.openxmlformats.org/officeDocument/2006/relationships/image" Target="../media/image71.png"/><Relationship Id="rId148" Type="http://schemas.openxmlformats.org/officeDocument/2006/relationships/customXml" Target="../ink/ink2998.xml"/><Relationship Id="rId164" Type="http://schemas.openxmlformats.org/officeDocument/2006/relationships/customXml" Target="../ink/ink300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926.xml"/><Relationship Id="rId9" Type="http://schemas.openxmlformats.org/officeDocument/2006/relationships/image" Target="../media/image410.png"/><Relationship Id="rId180" Type="http://schemas.openxmlformats.org/officeDocument/2006/relationships/customXml" Target="../ink/ink3014.xml"/><Relationship Id="rId210" Type="http://schemas.openxmlformats.org/officeDocument/2006/relationships/customXml" Target="../ink/ink3029.xml"/><Relationship Id="rId215" Type="http://schemas.openxmlformats.org/officeDocument/2006/relationships/image" Target="../media/image350.png"/><Relationship Id="rId236" Type="http://schemas.openxmlformats.org/officeDocument/2006/relationships/customXml" Target="../ink/ink3042.xml"/><Relationship Id="rId257" Type="http://schemas.openxmlformats.org/officeDocument/2006/relationships/image" Target="../media/image56.png"/><Relationship Id="rId278" Type="http://schemas.openxmlformats.org/officeDocument/2006/relationships/customXml" Target="../ink/ink3063.xml"/><Relationship Id="rId26" Type="http://schemas.openxmlformats.org/officeDocument/2006/relationships/customXml" Target="../ink/ink2937.xml"/><Relationship Id="rId231" Type="http://schemas.openxmlformats.org/officeDocument/2006/relationships/image" Target="../media/image430.png"/><Relationship Id="rId252" Type="http://schemas.openxmlformats.org/officeDocument/2006/relationships/customXml" Target="../ink/ink305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958.xml"/><Relationship Id="rId89" Type="http://schemas.openxmlformats.org/officeDocument/2006/relationships/image" Target="../media/image440.png"/><Relationship Id="rId112" Type="http://schemas.openxmlformats.org/officeDocument/2006/relationships/customXml" Target="../ink/ink2980.xml"/><Relationship Id="rId133" Type="http://schemas.openxmlformats.org/officeDocument/2006/relationships/image" Target="../media/image66.png"/><Relationship Id="rId154" Type="http://schemas.openxmlformats.org/officeDocument/2006/relationships/customXml" Target="../ink/ink3001.xml"/><Relationship Id="rId175" Type="http://schemas.openxmlformats.org/officeDocument/2006/relationships/image" Target="../media/image87.png"/><Relationship Id="rId196" Type="http://schemas.openxmlformats.org/officeDocument/2006/relationships/customXml" Target="../ink/ink3022.xml"/><Relationship Id="rId200" Type="http://schemas.openxmlformats.org/officeDocument/2006/relationships/customXml" Target="../ink/ink3024.xml"/><Relationship Id="rId16" Type="http://schemas.openxmlformats.org/officeDocument/2006/relationships/customXml" Target="../ink/ink2932.xml"/><Relationship Id="rId221" Type="http://schemas.openxmlformats.org/officeDocument/2006/relationships/image" Target="../media/image380.png"/><Relationship Id="rId242" Type="http://schemas.openxmlformats.org/officeDocument/2006/relationships/customXml" Target="../ink/ink3045.xml"/><Relationship Id="rId263" Type="http://schemas.openxmlformats.org/officeDocument/2006/relationships/image" Target="../media/image59.png"/><Relationship Id="rId284" Type="http://schemas.openxmlformats.org/officeDocument/2006/relationships/customXml" Target="../ink/ink3066.xml"/><Relationship Id="rId37" Type="http://schemas.openxmlformats.org/officeDocument/2006/relationships/image" Target="../media/image180.png"/><Relationship Id="rId58" Type="http://schemas.openxmlformats.org/officeDocument/2006/relationships/customXml" Target="../ink/ink2953.xml"/><Relationship Id="rId79" Type="http://schemas.openxmlformats.org/officeDocument/2006/relationships/image" Target="../media/image390.png"/><Relationship Id="rId102" Type="http://schemas.openxmlformats.org/officeDocument/2006/relationships/customXml" Target="../ink/ink2975.xml"/><Relationship Id="rId123" Type="http://schemas.openxmlformats.org/officeDocument/2006/relationships/image" Target="../media/image61.png"/><Relationship Id="rId144" Type="http://schemas.openxmlformats.org/officeDocument/2006/relationships/customXml" Target="../ink/ink2996.xml"/><Relationship Id="rId90" Type="http://schemas.openxmlformats.org/officeDocument/2006/relationships/customXml" Target="../ink/ink2969.xml"/><Relationship Id="rId165" Type="http://schemas.openxmlformats.org/officeDocument/2006/relationships/image" Target="../media/image82.png"/><Relationship Id="rId186" Type="http://schemas.openxmlformats.org/officeDocument/2006/relationships/customXml" Target="../ink/ink3017.xml"/><Relationship Id="rId211" Type="http://schemas.openxmlformats.org/officeDocument/2006/relationships/image" Target="../media/image330.png"/><Relationship Id="rId232" Type="http://schemas.openxmlformats.org/officeDocument/2006/relationships/customXml" Target="../ink/ink3040.xml"/><Relationship Id="rId253" Type="http://schemas.openxmlformats.org/officeDocument/2006/relationships/image" Target="../media/image54.png"/><Relationship Id="rId274" Type="http://schemas.openxmlformats.org/officeDocument/2006/relationships/customXml" Target="../ink/ink3061.xml"/><Relationship Id="rId27" Type="http://schemas.openxmlformats.org/officeDocument/2006/relationships/image" Target="../media/image130.png"/><Relationship Id="rId48" Type="http://schemas.openxmlformats.org/officeDocument/2006/relationships/customXml" Target="../ink/ink294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991.xml"/><Relationship Id="rId80" Type="http://schemas.openxmlformats.org/officeDocument/2006/relationships/customXml" Target="../ink/ink2964.xml"/><Relationship Id="rId155" Type="http://schemas.openxmlformats.org/officeDocument/2006/relationships/image" Target="../media/image77.png"/><Relationship Id="rId176" Type="http://schemas.openxmlformats.org/officeDocument/2006/relationships/customXml" Target="../ink/ink301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035.xml"/><Relationship Id="rId243" Type="http://schemas.openxmlformats.org/officeDocument/2006/relationships/image" Target="../media/image49.png"/><Relationship Id="rId264" Type="http://schemas.openxmlformats.org/officeDocument/2006/relationships/customXml" Target="../ink/ink305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94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986.xml"/><Relationship Id="rId70" Type="http://schemas.openxmlformats.org/officeDocument/2006/relationships/customXml" Target="../ink/ink295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00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0.xml"/><Relationship Id="rId233" Type="http://schemas.openxmlformats.org/officeDocument/2006/relationships/image" Target="../media/image440.png"/><Relationship Id="rId254" Type="http://schemas.openxmlformats.org/officeDocument/2006/relationships/customXml" Target="../ink/ink3051.xml"/><Relationship Id="rId28" Type="http://schemas.openxmlformats.org/officeDocument/2006/relationships/customXml" Target="../ink/ink2938.xml"/><Relationship Id="rId49" Type="http://schemas.openxmlformats.org/officeDocument/2006/relationships/image" Target="../media/image240.png"/><Relationship Id="rId114" Type="http://schemas.openxmlformats.org/officeDocument/2006/relationships/customXml" Target="../ink/ink2981.xml"/><Relationship Id="rId275" Type="http://schemas.openxmlformats.org/officeDocument/2006/relationships/image" Target="../media/image65.png"/><Relationship Id="rId60" Type="http://schemas.openxmlformats.org/officeDocument/2006/relationships/customXml" Target="../ink/ink295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002.xml"/><Relationship Id="rId177" Type="http://schemas.openxmlformats.org/officeDocument/2006/relationships/image" Target="../media/image88.png"/><Relationship Id="rId198" Type="http://schemas.openxmlformats.org/officeDocument/2006/relationships/customXml" Target="../ink/ink3023.xml"/><Relationship Id="rId202" Type="http://schemas.openxmlformats.org/officeDocument/2006/relationships/customXml" Target="../ink/ink3025.xml"/><Relationship Id="rId223" Type="http://schemas.openxmlformats.org/officeDocument/2006/relationships/image" Target="../media/image390.png"/><Relationship Id="rId244" Type="http://schemas.openxmlformats.org/officeDocument/2006/relationships/customXml" Target="../ink/ink3046.xml"/><Relationship Id="rId18" Type="http://schemas.openxmlformats.org/officeDocument/2006/relationships/customXml" Target="../ink/ink293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0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97.xml"/><Relationship Id="rId63" Type="http://schemas.openxmlformats.org/officeDocument/2006/relationships/image" Target="../media/image311.png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59" Type="http://schemas.openxmlformats.org/officeDocument/2006/relationships/image" Target="../media/image79.png"/><Relationship Id="rId170" Type="http://schemas.openxmlformats.org/officeDocument/2006/relationships/customXml" Target="../ink/ink5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5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6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92.xml"/><Relationship Id="rId53" Type="http://schemas.openxmlformats.org/officeDocument/2006/relationships/image" Target="../media/image260.png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556.xml"/><Relationship Id="rId181" Type="http://schemas.openxmlformats.org/officeDocument/2006/relationships/image" Target="../media/image180.png"/><Relationship Id="rId216" Type="http://schemas.openxmlformats.org/officeDocument/2006/relationships/customXml" Target="../ink/ink584.xml"/><Relationship Id="rId237" Type="http://schemas.openxmlformats.org/officeDocument/2006/relationships/image" Target="../media/image46.png"/><Relationship Id="rId258" Type="http://schemas.openxmlformats.org/officeDocument/2006/relationships/customXml" Target="../ink/ink605.xml"/><Relationship Id="rId279" Type="http://schemas.openxmlformats.org/officeDocument/2006/relationships/image" Target="../media/image67.png"/><Relationship Id="rId22" Type="http://schemas.openxmlformats.org/officeDocument/2006/relationships/customXml" Target="../ink/ink487.xml"/><Relationship Id="rId43" Type="http://schemas.openxmlformats.org/officeDocument/2006/relationships/image" Target="../media/image210.png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551.xml"/><Relationship Id="rId171" Type="http://schemas.openxmlformats.org/officeDocument/2006/relationships/image" Target="../media/image85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11.png"/><Relationship Id="rId248" Type="http://schemas.openxmlformats.org/officeDocument/2006/relationships/customXml" Target="../ink/ink600.xml"/><Relationship Id="rId269" Type="http://schemas.openxmlformats.org/officeDocument/2006/relationships/image" Target="../media/image62.png"/><Relationship Id="rId12" Type="http://schemas.openxmlformats.org/officeDocument/2006/relationships/customXml" Target="../ink/ink482.xml"/><Relationship Id="rId33" Type="http://schemas.openxmlformats.org/officeDocument/2006/relationships/image" Target="../media/image160.png"/><Relationship Id="rId108" Type="http://schemas.openxmlformats.org/officeDocument/2006/relationships/customXml" Target="../ink/ink530.xml"/><Relationship Id="rId129" Type="http://schemas.openxmlformats.org/officeDocument/2006/relationships/image" Target="../media/image64.png"/><Relationship Id="rId280" Type="http://schemas.openxmlformats.org/officeDocument/2006/relationships/customXml" Target="../ink/ink616.xml"/><Relationship Id="rId54" Type="http://schemas.openxmlformats.org/officeDocument/2006/relationships/customXml" Target="../ink/ink503.xml"/><Relationship Id="rId75" Type="http://schemas.openxmlformats.org/officeDocument/2006/relationships/image" Target="../media/image370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80.png"/><Relationship Id="rId182" Type="http://schemas.openxmlformats.org/officeDocument/2006/relationships/customXml" Target="../ink/ink567.xml"/><Relationship Id="rId217" Type="http://schemas.openxmlformats.org/officeDocument/2006/relationships/image" Target="../media/image89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320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75.png"/><Relationship Id="rId172" Type="http://schemas.openxmlformats.org/officeDocument/2006/relationships/customXml" Target="../ink/ink5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5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606.xml"/><Relationship Id="rId281" Type="http://schemas.openxmlformats.org/officeDocument/2006/relationships/image" Target="../media/image68.png"/><Relationship Id="rId34" Type="http://schemas.openxmlformats.org/officeDocument/2006/relationships/customXml" Target="../ink/ink493.xml"/><Relationship Id="rId50" Type="http://schemas.openxmlformats.org/officeDocument/2006/relationships/customXml" Target="../ink/ink501.xml"/><Relationship Id="rId55" Type="http://schemas.openxmlformats.org/officeDocument/2006/relationships/image" Target="../media/image270.png"/><Relationship Id="rId76" Type="http://schemas.openxmlformats.org/officeDocument/2006/relationships/customXml" Target="../ink/ink514.xml"/><Relationship Id="rId97" Type="http://schemas.openxmlformats.org/officeDocument/2006/relationships/image" Target="../media/image48.png"/><Relationship Id="rId104" Type="http://schemas.openxmlformats.org/officeDocument/2006/relationships/customXml" Target="../ink/ink528.xml"/><Relationship Id="rId120" Type="http://schemas.openxmlformats.org/officeDocument/2006/relationships/customXml" Target="../ink/ink5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549.xml"/><Relationship Id="rId167" Type="http://schemas.openxmlformats.org/officeDocument/2006/relationships/image" Target="../media/image83.png"/><Relationship Id="rId188" Type="http://schemas.openxmlformats.org/officeDocument/2006/relationships/customXml" Target="../ink/ink5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522.xml"/><Relationship Id="rId162" Type="http://schemas.openxmlformats.org/officeDocument/2006/relationships/customXml" Target="../ink/ink5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585.xml"/><Relationship Id="rId234" Type="http://schemas.openxmlformats.org/officeDocument/2006/relationships/customXml" Target="../ink/ink593.xml"/><Relationship Id="rId239" Type="http://schemas.openxmlformats.org/officeDocument/2006/relationships/image" Target="../media/image47.png"/><Relationship Id="rId2" Type="http://schemas.openxmlformats.org/officeDocument/2006/relationships/customXml" Target="../ink/ink477.xml"/><Relationship Id="rId29" Type="http://schemas.openxmlformats.org/officeDocument/2006/relationships/image" Target="../media/image140.png"/><Relationship Id="rId250" Type="http://schemas.openxmlformats.org/officeDocument/2006/relationships/customXml" Target="../ink/ink6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614.xml"/><Relationship Id="rId24" Type="http://schemas.openxmlformats.org/officeDocument/2006/relationships/customXml" Target="../ink/ink488.xml"/><Relationship Id="rId40" Type="http://schemas.openxmlformats.org/officeDocument/2006/relationships/customXml" Target="../ink/ink496.xml"/><Relationship Id="rId45" Type="http://schemas.openxmlformats.org/officeDocument/2006/relationships/image" Target="../media/image220.png"/><Relationship Id="rId66" Type="http://schemas.openxmlformats.org/officeDocument/2006/relationships/customXml" Target="../ink/ink509.xml"/><Relationship Id="rId87" Type="http://schemas.openxmlformats.org/officeDocument/2006/relationships/image" Target="../media/image430.png"/><Relationship Id="rId110" Type="http://schemas.openxmlformats.org/officeDocument/2006/relationships/customXml" Target="../ink/ink5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544.xml"/><Relationship Id="rId157" Type="http://schemas.openxmlformats.org/officeDocument/2006/relationships/image" Target="../media/image78.png"/><Relationship Id="rId178" Type="http://schemas.openxmlformats.org/officeDocument/2006/relationships/customXml" Target="../ink/ink565.xml"/><Relationship Id="rId61" Type="http://schemas.openxmlformats.org/officeDocument/2006/relationships/image" Target="../media/image300.png"/><Relationship Id="rId82" Type="http://schemas.openxmlformats.org/officeDocument/2006/relationships/customXml" Target="../ink/ink517.xml"/><Relationship Id="rId152" Type="http://schemas.openxmlformats.org/officeDocument/2006/relationships/customXml" Target="../ink/ink552.xml"/><Relationship Id="rId173" Type="http://schemas.openxmlformats.org/officeDocument/2006/relationships/image" Target="../media/image86.png"/><Relationship Id="rId194" Type="http://schemas.openxmlformats.org/officeDocument/2006/relationships/customXml" Target="../ink/ink5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5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588.xml"/><Relationship Id="rId240" Type="http://schemas.openxmlformats.org/officeDocument/2006/relationships/customXml" Target="../ink/ink5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609.xml"/><Relationship Id="rId287" Type="http://schemas.openxmlformats.org/officeDocument/2006/relationships/image" Target="../media/image91.png"/><Relationship Id="rId14" Type="http://schemas.openxmlformats.org/officeDocument/2006/relationships/customXml" Target="../ink/ink483.xml"/><Relationship Id="rId30" Type="http://schemas.openxmlformats.org/officeDocument/2006/relationships/customXml" Target="../ink/ink491.xml"/><Relationship Id="rId35" Type="http://schemas.openxmlformats.org/officeDocument/2006/relationships/image" Target="../media/image170.png"/><Relationship Id="rId56" Type="http://schemas.openxmlformats.org/officeDocument/2006/relationships/customXml" Target="../ink/ink504.xml"/><Relationship Id="rId77" Type="http://schemas.openxmlformats.org/officeDocument/2006/relationships/image" Target="../media/image380.png"/><Relationship Id="rId100" Type="http://schemas.openxmlformats.org/officeDocument/2006/relationships/customXml" Target="../ink/ink526.xml"/><Relationship Id="rId105" Type="http://schemas.openxmlformats.org/officeDocument/2006/relationships/image" Target="../media/image52.png"/><Relationship Id="rId126" Type="http://schemas.openxmlformats.org/officeDocument/2006/relationships/customXml" Target="../ink/ink539.xml"/><Relationship Id="rId147" Type="http://schemas.openxmlformats.org/officeDocument/2006/relationships/image" Target="../media/image211.png"/><Relationship Id="rId168" Type="http://schemas.openxmlformats.org/officeDocument/2006/relationships/customXml" Target="../ink/ink560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51" Type="http://schemas.openxmlformats.org/officeDocument/2006/relationships/image" Target="../media/image250.png"/><Relationship Id="rId72" Type="http://schemas.openxmlformats.org/officeDocument/2006/relationships/customXml" Target="../ink/ink512.xml"/><Relationship Id="rId93" Type="http://schemas.openxmlformats.org/officeDocument/2006/relationships/image" Target="../media/image46.png"/><Relationship Id="rId98" Type="http://schemas.openxmlformats.org/officeDocument/2006/relationships/customXml" Target="../ink/ink525.xml"/><Relationship Id="rId121" Type="http://schemas.openxmlformats.org/officeDocument/2006/relationships/image" Target="../media/image60.png"/><Relationship Id="rId142" Type="http://schemas.openxmlformats.org/officeDocument/2006/relationships/customXml" Target="../ink/ink547.xml"/><Relationship Id="rId163" Type="http://schemas.openxmlformats.org/officeDocument/2006/relationships/image" Target="../media/image81.png"/><Relationship Id="rId184" Type="http://schemas.openxmlformats.org/officeDocument/2006/relationships/customXml" Target="../ink/ink5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583.xml"/><Relationship Id="rId230" Type="http://schemas.openxmlformats.org/officeDocument/2006/relationships/customXml" Target="../ink/ink5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6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99.xml"/><Relationship Id="rId67" Type="http://schemas.openxmlformats.org/officeDocument/2006/relationships/image" Target="../media/image330.png"/><Relationship Id="rId116" Type="http://schemas.openxmlformats.org/officeDocument/2006/relationships/customXml" Target="../ink/ink534.xml"/><Relationship Id="rId137" Type="http://schemas.openxmlformats.org/officeDocument/2006/relationships/image" Target="../media/image68.png"/><Relationship Id="rId158" Type="http://schemas.openxmlformats.org/officeDocument/2006/relationships/customXml" Target="../ink/ink555.xml"/><Relationship Id="rId272" Type="http://schemas.openxmlformats.org/officeDocument/2006/relationships/customXml" Target="../ink/ink612.xml"/><Relationship Id="rId20" Type="http://schemas.openxmlformats.org/officeDocument/2006/relationships/customXml" Target="../ink/ink486.xml"/><Relationship Id="rId41" Type="http://schemas.openxmlformats.org/officeDocument/2006/relationships/image" Target="../media/image200.png"/><Relationship Id="rId62" Type="http://schemas.openxmlformats.org/officeDocument/2006/relationships/customXml" Target="../ink/ink507.xml"/><Relationship Id="rId83" Type="http://schemas.openxmlformats.org/officeDocument/2006/relationships/image" Target="../media/image411.png"/><Relationship Id="rId88" Type="http://schemas.openxmlformats.org/officeDocument/2006/relationships/customXml" Target="../ink/ink520.xml"/><Relationship Id="rId111" Type="http://schemas.openxmlformats.org/officeDocument/2006/relationships/image" Target="../media/image55.png"/><Relationship Id="rId132" Type="http://schemas.openxmlformats.org/officeDocument/2006/relationships/customXml" Target="../ink/ink542.xml"/><Relationship Id="rId153" Type="http://schemas.openxmlformats.org/officeDocument/2006/relationships/image" Target="../media/image76.png"/><Relationship Id="rId174" Type="http://schemas.openxmlformats.org/officeDocument/2006/relationships/customXml" Target="../ink/ink5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0" Type="http://schemas.openxmlformats.org/officeDocument/2006/relationships/customXml" Target="../ink/ink5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599.xml"/><Relationship Id="rId267" Type="http://schemas.openxmlformats.org/officeDocument/2006/relationships/image" Target="../media/image61.png"/><Relationship Id="rId288" Type="http://schemas.openxmlformats.org/officeDocument/2006/relationships/customXml" Target="../ink/ink620.xml"/><Relationship Id="rId15" Type="http://schemas.openxmlformats.org/officeDocument/2006/relationships/image" Target="../media/image710.png"/><Relationship Id="rId36" Type="http://schemas.openxmlformats.org/officeDocument/2006/relationships/customXml" Target="../ink/ink494.xml"/><Relationship Id="rId57" Type="http://schemas.openxmlformats.org/officeDocument/2006/relationships/image" Target="../media/image280.png"/><Relationship Id="rId106" Type="http://schemas.openxmlformats.org/officeDocument/2006/relationships/customXml" Target="../ink/ink529.xml"/><Relationship Id="rId127" Type="http://schemas.openxmlformats.org/officeDocument/2006/relationships/image" Target="../media/image63.png"/><Relationship Id="rId262" Type="http://schemas.openxmlformats.org/officeDocument/2006/relationships/customXml" Target="../ink/ink607.xml"/><Relationship Id="rId283" Type="http://schemas.openxmlformats.org/officeDocument/2006/relationships/image" Target="../media/image69.png"/><Relationship Id="rId10" Type="http://schemas.openxmlformats.org/officeDocument/2006/relationships/customXml" Target="../ink/ink481.xml"/><Relationship Id="rId31" Type="http://schemas.openxmlformats.org/officeDocument/2006/relationships/image" Target="../media/image150.png"/><Relationship Id="rId52" Type="http://schemas.openxmlformats.org/officeDocument/2006/relationships/customXml" Target="../ink/ink502.xml"/><Relationship Id="rId73" Type="http://schemas.openxmlformats.org/officeDocument/2006/relationships/image" Target="../media/image360.png"/><Relationship Id="rId78" Type="http://schemas.openxmlformats.org/officeDocument/2006/relationships/customXml" Target="../ink/ink515.xml"/><Relationship Id="rId94" Type="http://schemas.openxmlformats.org/officeDocument/2006/relationships/customXml" Target="../ink/ink5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7.xml"/><Relationship Id="rId143" Type="http://schemas.openxmlformats.org/officeDocument/2006/relationships/image" Target="../media/image71.png"/><Relationship Id="rId148" Type="http://schemas.openxmlformats.org/officeDocument/2006/relationships/customXml" Target="../ink/ink550.xml"/><Relationship Id="rId164" Type="http://schemas.openxmlformats.org/officeDocument/2006/relationships/customXml" Target="../ink/ink5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78.xml"/><Relationship Id="rId9" Type="http://schemas.openxmlformats.org/officeDocument/2006/relationships/image" Target="../media/image410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350.png"/><Relationship Id="rId236" Type="http://schemas.openxmlformats.org/officeDocument/2006/relationships/customXml" Target="../ink/ink594.xml"/><Relationship Id="rId257" Type="http://schemas.openxmlformats.org/officeDocument/2006/relationships/image" Target="../media/image56.png"/><Relationship Id="rId278" Type="http://schemas.openxmlformats.org/officeDocument/2006/relationships/customXml" Target="../ink/ink615.xml"/><Relationship Id="rId26" Type="http://schemas.openxmlformats.org/officeDocument/2006/relationships/customXml" Target="../ink/ink489.xml"/><Relationship Id="rId231" Type="http://schemas.openxmlformats.org/officeDocument/2006/relationships/image" Target="../media/image430.png"/><Relationship Id="rId252" Type="http://schemas.openxmlformats.org/officeDocument/2006/relationships/customXml" Target="../ink/ink6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510.xml"/><Relationship Id="rId89" Type="http://schemas.openxmlformats.org/officeDocument/2006/relationships/image" Target="../media/image440.png"/><Relationship Id="rId112" Type="http://schemas.openxmlformats.org/officeDocument/2006/relationships/customXml" Target="../ink/ink532.xml"/><Relationship Id="rId133" Type="http://schemas.openxmlformats.org/officeDocument/2006/relationships/image" Target="../media/image66.png"/><Relationship Id="rId154" Type="http://schemas.openxmlformats.org/officeDocument/2006/relationships/customXml" Target="../ink/ink553.xml"/><Relationship Id="rId175" Type="http://schemas.openxmlformats.org/officeDocument/2006/relationships/image" Target="../media/image87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380.png"/><Relationship Id="rId242" Type="http://schemas.openxmlformats.org/officeDocument/2006/relationships/customXml" Target="../ink/ink597.xml"/><Relationship Id="rId263" Type="http://schemas.openxmlformats.org/officeDocument/2006/relationships/image" Target="../media/image59.png"/><Relationship Id="rId284" Type="http://schemas.openxmlformats.org/officeDocument/2006/relationships/customXml" Target="../ink/ink618.xml"/><Relationship Id="rId37" Type="http://schemas.openxmlformats.org/officeDocument/2006/relationships/image" Target="../media/image180.png"/><Relationship Id="rId58" Type="http://schemas.openxmlformats.org/officeDocument/2006/relationships/customXml" Target="../ink/ink505.xml"/><Relationship Id="rId79" Type="http://schemas.openxmlformats.org/officeDocument/2006/relationships/image" Target="../media/image390.png"/><Relationship Id="rId102" Type="http://schemas.openxmlformats.org/officeDocument/2006/relationships/customXml" Target="../ink/ink527.xml"/><Relationship Id="rId123" Type="http://schemas.openxmlformats.org/officeDocument/2006/relationships/image" Target="../media/image61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82.png"/><Relationship Id="rId186" Type="http://schemas.openxmlformats.org/officeDocument/2006/relationships/customXml" Target="../ink/ink569.xml"/><Relationship Id="rId211" Type="http://schemas.openxmlformats.org/officeDocument/2006/relationships/image" Target="../media/image330.png"/><Relationship Id="rId232" Type="http://schemas.openxmlformats.org/officeDocument/2006/relationships/customXml" Target="../ink/ink592.xml"/><Relationship Id="rId253" Type="http://schemas.openxmlformats.org/officeDocument/2006/relationships/image" Target="../media/image54.png"/><Relationship Id="rId274" Type="http://schemas.openxmlformats.org/officeDocument/2006/relationships/customXml" Target="../ink/ink613.xml"/><Relationship Id="rId27" Type="http://schemas.openxmlformats.org/officeDocument/2006/relationships/image" Target="../media/image130.png"/><Relationship Id="rId48" Type="http://schemas.openxmlformats.org/officeDocument/2006/relationships/customXml" Target="../ink/ink5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77.png"/><Relationship Id="rId176" Type="http://schemas.openxmlformats.org/officeDocument/2006/relationships/customXml" Target="../ink/ink5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587.xml"/><Relationship Id="rId243" Type="http://schemas.openxmlformats.org/officeDocument/2006/relationships/image" Target="../media/image49.png"/><Relationship Id="rId264" Type="http://schemas.openxmlformats.org/officeDocument/2006/relationships/customXml" Target="../ink/ink6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5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40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240.png"/><Relationship Id="rId114" Type="http://schemas.openxmlformats.org/officeDocument/2006/relationships/customXml" Target="../ink/ink533.xml"/><Relationship Id="rId275" Type="http://schemas.openxmlformats.org/officeDocument/2006/relationships/image" Target="../media/image65.png"/><Relationship Id="rId60" Type="http://schemas.openxmlformats.org/officeDocument/2006/relationships/customXml" Target="../ink/ink5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554.xml"/><Relationship Id="rId177" Type="http://schemas.openxmlformats.org/officeDocument/2006/relationships/image" Target="../media/image88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39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61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089.xml"/><Relationship Id="rId63" Type="http://schemas.openxmlformats.org/officeDocument/2006/relationships/image" Target="../media/image311.png"/><Relationship Id="rId84" Type="http://schemas.openxmlformats.org/officeDocument/2006/relationships/customXml" Target="../ink/ink3110.xml"/><Relationship Id="rId138" Type="http://schemas.openxmlformats.org/officeDocument/2006/relationships/customXml" Target="../ink/ink3137.xml"/><Relationship Id="rId159" Type="http://schemas.openxmlformats.org/officeDocument/2006/relationships/image" Target="../media/image79.png"/><Relationship Id="rId170" Type="http://schemas.openxmlformats.org/officeDocument/2006/relationships/customXml" Target="../ink/ink315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18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0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084.xml"/><Relationship Id="rId53" Type="http://schemas.openxmlformats.org/officeDocument/2006/relationships/image" Target="../media/image260.png"/><Relationship Id="rId74" Type="http://schemas.openxmlformats.org/officeDocument/2006/relationships/customXml" Target="../ink/ink3105.xml"/><Relationship Id="rId128" Type="http://schemas.openxmlformats.org/officeDocument/2006/relationships/customXml" Target="../ink/ink313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148.xml"/><Relationship Id="rId181" Type="http://schemas.openxmlformats.org/officeDocument/2006/relationships/image" Target="../media/image180.png"/><Relationship Id="rId216" Type="http://schemas.openxmlformats.org/officeDocument/2006/relationships/customXml" Target="../ink/ink3176.xml"/><Relationship Id="rId237" Type="http://schemas.openxmlformats.org/officeDocument/2006/relationships/image" Target="../media/image46.png"/><Relationship Id="rId258" Type="http://schemas.openxmlformats.org/officeDocument/2006/relationships/customXml" Target="../ink/ink3197.xml"/><Relationship Id="rId279" Type="http://schemas.openxmlformats.org/officeDocument/2006/relationships/image" Target="../media/image67.png"/><Relationship Id="rId22" Type="http://schemas.openxmlformats.org/officeDocument/2006/relationships/customXml" Target="../ink/ink3079.xml"/><Relationship Id="rId43" Type="http://schemas.openxmlformats.org/officeDocument/2006/relationships/image" Target="../media/image210.png"/><Relationship Id="rId64" Type="http://schemas.openxmlformats.org/officeDocument/2006/relationships/customXml" Target="../ink/ink3100.xml"/><Relationship Id="rId118" Type="http://schemas.openxmlformats.org/officeDocument/2006/relationships/customXml" Target="../ink/ink312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143.xml"/><Relationship Id="rId171" Type="http://schemas.openxmlformats.org/officeDocument/2006/relationships/image" Target="../media/image85.png"/><Relationship Id="rId192" Type="http://schemas.openxmlformats.org/officeDocument/2006/relationships/customXml" Target="../ink/ink3164.xml"/><Relationship Id="rId206" Type="http://schemas.openxmlformats.org/officeDocument/2006/relationships/customXml" Target="../ink/ink3171.xml"/><Relationship Id="rId227" Type="http://schemas.openxmlformats.org/officeDocument/2006/relationships/image" Target="../media/image411.png"/><Relationship Id="rId248" Type="http://schemas.openxmlformats.org/officeDocument/2006/relationships/customXml" Target="../ink/ink3192.xml"/><Relationship Id="rId269" Type="http://schemas.openxmlformats.org/officeDocument/2006/relationships/image" Target="../media/image62.png"/><Relationship Id="rId12" Type="http://schemas.openxmlformats.org/officeDocument/2006/relationships/customXml" Target="../ink/ink3074.xml"/><Relationship Id="rId33" Type="http://schemas.openxmlformats.org/officeDocument/2006/relationships/image" Target="../media/image160.png"/><Relationship Id="rId108" Type="http://schemas.openxmlformats.org/officeDocument/2006/relationships/customXml" Target="../ink/ink3122.xml"/><Relationship Id="rId129" Type="http://schemas.openxmlformats.org/officeDocument/2006/relationships/image" Target="../media/image64.png"/><Relationship Id="rId280" Type="http://schemas.openxmlformats.org/officeDocument/2006/relationships/customXml" Target="../ink/ink3208.xml"/><Relationship Id="rId54" Type="http://schemas.openxmlformats.org/officeDocument/2006/relationships/customXml" Target="../ink/ink3095.xml"/><Relationship Id="rId75" Type="http://schemas.openxmlformats.org/officeDocument/2006/relationships/image" Target="../media/image370.png"/><Relationship Id="rId96" Type="http://schemas.openxmlformats.org/officeDocument/2006/relationships/customXml" Target="../ink/ink3116.xml"/><Relationship Id="rId140" Type="http://schemas.openxmlformats.org/officeDocument/2006/relationships/customXml" Target="../ink/ink3138.xml"/><Relationship Id="rId161" Type="http://schemas.openxmlformats.org/officeDocument/2006/relationships/image" Target="../media/image80.png"/><Relationship Id="rId182" Type="http://schemas.openxmlformats.org/officeDocument/2006/relationships/customXml" Target="../ink/ink3159.xml"/><Relationship Id="rId217" Type="http://schemas.openxmlformats.org/officeDocument/2006/relationships/image" Target="../media/image89.png"/><Relationship Id="rId6" Type="http://schemas.openxmlformats.org/officeDocument/2006/relationships/customXml" Target="../ink/ink3071.xml"/><Relationship Id="rId238" Type="http://schemas.openxmlformats.org/officeDocument/2006/relationships/customXml" Target="../ink/ink318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03.xml"/><Relationship Id="rId44" Type="http://schemas.openxmlformats.org/officeDocument/2006/relationships/customXml" Target="../ink/ink3090.xml"/><Relationship Id="rId65" Type="http://schemas.openxmlformats.org/officeDocument/2006/relationships/image" Target="../media/image320.png"/><Relationship Id="rId86" Type="http://schemas.openxmlformats.org/officeDocument/2006/relationships/customXml" Target="../ink/ink3111.xml"/><Relationship Id="rId130" Type="http://schemas.openxmlformats.org/officeDocument/2006/relationships/customXml" Target="../ink/ink3133.xml"/><Relationship Id="rId151" Type="http://schemas.openxmlformats.org/officeDocument/2006/relationships/image" Target="../media/image75.png"/><Relationship Id="rId172" Type="http://schemas.openxmlformats.org/officeDocument/2006/relationships/customXml" Target="../ink/ink315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18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98.xml"/><Relationship Id="rId281" Type="http://schemas.openxmlformats.org/officeDocument/2006/relationships/image" Target="../media/image68.png"/><Relationship Id="rId34" Type="http://schemas.openxmlformats.org/officeDocument/2006/relationships/customXml" Target="../ink/ink3085.xml"/><Relationship Id="rId50" Type="http://schemas.openxmlformats.org/officeDocument/2006/relationships/customXml" Target="../ink/ink3093.xml"/><Relationship Id="rId55" Type="http://schemas.openxmlformats.org/officeDocument/2006/relationships/image" Target="../media/image270.png"/><Relationship Id="rId76" Type="http://schemas.openxmlformats.org/officeDocument/2006/relationships/customXml" Target="../ink/ink3106.xml"/><Relationship Id="rId97" Type="http://schemas.openxmlformats.org/officeDocument/2006/relationships/image" Target="../media/image48.png"/><Relationship Id="rId104" Type="http://schemas.openxmlformats.org/officeDocument/2006/relationships/customXml" Target="../ink/ink3120.xml"/><Relationship Id="rId120" Type="http://schemas.openxmlformats.org/officeDocument/2006/relationships/customXml" Target="../ink/ink312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141.xml"/><Relationship Id="rId167" Type="http://schemas.openxmlformats.org/officeDocument/2006/relationships/image" Target="../media/image83.png"/><Relationship Id="rId188" Type="http://schemas.openxmlformats.org/officeDocument/2006/relationships/customXml" Target="../ink/ink316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114.xml"/><Relationship Id="rId162" Type="http://schemas.openxmlformats.org/officeDocument/2006/relationships/customXml" Target="../ink/ink314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177.xml"/><Relationship Id="rId234" Type="http://schemas.openxmlformats.org/officeDocument/2006/relationships/customXml" Target="../ink/ink3185.xml"/><Relationship Id="rId239" Type="http://schemas.openxmlformats.org/officeDocument/2006/relationships/image" Target="../media/image47.png"/><Relationship Id="rId2" Type="http://schemas.openxmlformats.org/officeDocument/2006/relationships/customXml" Target="../ink/ink3069.xml"/><Relationship Id="rId29" Type="http://schemas.openxmlformats.org/officeDocument/2006/relationships/image" Target="../media/image140.png"/><Relationship Id="rId250" Type="http://schemas.openxmlformats.org/officeDocument/2006/relationships/customXml" Target="../ink/ink319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06.xml"/><Relationship Id="rId24" Type="http://schemas.openxmlformats.org/officeDocument/2006/relationships/customXml" Target="../ink/ink3080.xml"/><Relationship Id="rId40" Type="http://schemas.openxmlformats.org/officeDocument/2006/relationships/customXml" Target="../ink/ink3088.xml"/><Relationship Id="rId45" Type="http://schemas.openxmlformats.org/officeDocument/2006/relationships/image" Target="../media/image220.png"/><Relationship Id="rId66" Type="http://schemas.openxmlformats.org/officeDocument/2006/relationships/customXml" Target="../ink/ink3101.xml"/><Relationship Id="rId87" Type="http://schemas.openxmlformats.org/officeDocument/2006/relationships/image" Target="../media/image430.png"/><Relationship Id="rId110" Type="http://schemas.openxmlformats.org/officeDocument/2006/relationships/customXml" Target="../ink/ink312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136.xml"/><Relationship Id="rId157" Type="http://schemas.openxmlformats.org/officeDocument/2006/relationships/image" Target="../media/image78.png"/><Relationship Id="rId178" Type="http://schemas.openxmlformats.org/officeDocument/2006/relationships/customXml" Target="../ink/ink3157.xml"/><Relationship Id="rId61" Type="http://schemas.openxmlformats.org/officeDocument/2006/relationships/image" Target="../media/image300.png"/><Relationship Id="rId82" Type="http://schemas.openxmlformats.org/officeDocument/2006/relationships/customXml" Target="../ink/ink3109.xml"/><Relationship Id="rId152" Type="http://schemas.openxmlformats.org/officeDocument/2006/relationships/customXml" Target="../ink/ink3144.xml"/><Relationship Id="rId173" Type="http://schemas.openxmlformats.org/officeDocument/2006/relationships/image" Target="../media/image86.png"/><Relationship Id="rId194" Type="http://schemas.openxmlformats.org/officeDocument/2006/relationships/customXml" Target="../ink/ink316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17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180.xml"/><Relationship Id="rId240" Type="http://schemas.openxmlformats.org/officeDocument/2006/relationships/customXml" Target="../ink/ink318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01.xml"/><Relationship Id="rId287" Type="http://schemas.openxmlformats.org/officeDocument/2006/relationships/image" Target="../media/image91.png"/><Relationship Id="rId14" Type="http://schemas.openxmlformats.org/officeDocument/2006/relationships/customXml" Target="../ink/ink3075.xml"/><Relationship Id="rId30" Type="http://schemas.openxmlformats.org/officeDocument/2006/relationships/customXml" Target="../ink/ink3083.xml"/><Relationship Id="rId35" Type="http://schemas.openxmlformats.org/officeDocument/2006/relationships/image" Target="../media/image170.png"/><Relationship Id="rId56" Type="http://schemas.openxmlformats.org/officeDocument/2006/relationships/customXml" Target="../ink/ink3096.xml"/><Relationship Id="rId77" Type="http://schemas.openxmlformats.org/officeDocument/2006/relationships/image" Target="../media/image380.png"/><Relationship Id="rId100" Type="http://schemas.openxmlformats.org/officeDocument/2006/relationships/customXml" Target="../ink/ink3118.xml"/><Relationship Id="rId105" Type="http://schemas.openxmlformats.org/officeDocument/2006/relationships/image" Target="../media/image52.png"/><Relationship Id="rId126" Type="http://schemas.openxmlformats.org/officeDocument/2006/relationships/customXml" Target="../ink/ink3131.xml"/><Relationship Id="rId147" Type="http://schemas.openxmlformats.org/officeDocument/2006/relationships/image" Target="../media/image211.png"/><Relationship Id="rId168" Type="http://schemas.openxmlformats.org/officeDocument/2006/relationships/customXml" Target="../ink/ink3152.xml"/><Relationship Id="rId282" Type="http://schemas.openxmlformats.org/officeDocument/2006/relationships/customXml" Target="../ink/ink3209.xml"/><Relationship Id="rId8" Type="http://schemas.openxmlformats.org/officeDocument/2006/relationships/customXml" Target="../ink/ink3072.xml"/><Relationship Id="rId51" Type="http://schemas.openxmlformats.org/officeDocument/2006/relationships/image" Target="../media/image250.png"/><Relationship Id="rId72" Type="http://schemas.openxmlformats.org/officeDocument/2006/relationships/customXml" Target="../ink/ink3104.xml"/><Relationship Id="rId93" Type="http://schemas.openxmlformats.org/officeDocument/2006/relationships/image" Target="../media/image46.png"/><Relationship Id="rId98" Type="http://schemas.openxmlformats.org/officeDocument/2006/relationships/customXml" Target="../ink/ink3117.xml"/><Relationship Id="rId121" Type="http://schemas.openxmlformats.org/officeDocument/2006/relationships/image" Target="../media/image60.png"/><Relationship Id="rId142" Type="http://schemas.openxmlformats.org/officeDocument/2006/relationships/customXml" Target="../ink/ink3139.xml"/><Relationship Id="rId163" Type="http://schemas.openxmlformats.org/officeDocument/2006/relationships/image" Target="../media/image81.png"/><Relationship Id="rId184" Type="http://schemas.openxmlformats.org/officeDocument/2006/relationships/customXml" Target="../ink/ink316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175.xml"/><Relationship Id="rId230" Type="http://schemas.openxmlformats.org/officeDocument/2006/relationships/customXml" Target="../ink/ink318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9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091.xml"/><Relationship Id="rId67" Type="http://schemas.openxmlformats.org/officeDocument/2006/relationships/image" Target="../media/image330.png"/><Relationship Id="rId116" Type="http://schemas.openxmlformats.org/officeDocument/2006/relationships/customXml" Target="../ink/ink3126.xml"/><Relationship Id="rId137" Type="http://schemas.openxmlformats.org/officeDocument/2006/relationships/image" Target="../media/image68.png"/><Relationship Id="rId158" Type="http://schemas.openxmlformats.org/officeDocument/2006/relationships/customXml" Target="../ink/ink3147.xml"/><Relationship Id="rId272" Type="http://schemas.openxmlformats.org/officeDocument/2006/relationships/customXml" Target="../ink/ink3204.xml"/><Relationship Id="rId20" Type="http://schemas.openxmlformats.org/officeDocument/2006/relationships/customXml" Target="../ink/ink3078.xml"/><Relationship Id="rId41" Type="http://schemas.openxmlformats.org/officeDocument/2006/relationships/image" Target="../media/image200.png"/><Relationship Id="rId62" Type="http://schemas.openxmlformats.org/officeDocument/2006/relationships/customXml" Target="../ink/ink3099.xml"/><Relationship Id="rId83" Type="http://schemas.openxmlformats.org/officeDocument/2006/relationships/image" Target="../media/image411.png"/><Relationship Id="rId88" Type="http://schemas.openxmlformats.org/officeDocument/2006/relationships/customXml" Target="../ink/ink3112.xml"/><Relationship Id="rId111" Type="http://schemas.openxmlformats.org/officeDocument/2006/relationships/image" Target="../media/image55.png"/><Relationship Id="rId132" Type="http://schemas.openxmlformats.org/officeDocument/2006/relationships/customXml" Target="../ink/ink3134.xml"/><Relationship Id="rId153" Type="http://schemas.openxmlformats.org/officeDocument/2006/relationships/image" Target="../media/image76.png"/><Relationship Id="rId174" Type="http://schemas.openxmlformats.org/officeDocument/2006/relationships/customXml" Target="../ink/ink315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163.xml"/><Relationship Id="rId204" Type="http://schemas.openxmlformats.org/officeDocument/2006/relationships/customXml" Target="../ink/ink3170.xml"/><Relationship Id="rId220" Type="http://schemas.openxmlformats.org/officeDocument/2006/relationships/customXml" Target="../ink/ink317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91.xml"/><Relationship Id="rId267" Type="http://schemas.openxmlformats.org/officeDocument/2006/relationships/image" Target="../media/image61.png"/><Relationship Id="rId288" Type="http://schemas.openxmlformats.org/officeDocument/2006/relationships/customXml" Target="../ink/ink3212.xml"/><Relationship Id="rId15" Type="http://schemas.openxmlformats.org/officeDocument/2006/relationships/image" Target="../media/image710.png"/><Relationship Id="rId36" Type="http://schemas.openxmlformats.org/officeDocument/2006/relationships/customXml" Target="../ink/ink3086.xml"/><Relationship Id="rId57" Type="http://schemas.openxmlformats.org/officeDocument/2006/relationships/image" Target="../media/image280.png"/><Relationship Id="rId106" Type="http://schemas.openxmlformats.org/officeDocument/2006/relationships/customXml" Target="../ink/ink3121.xml"/><Relationship Id="rId127" Type="http://schemas.openxmlformats.org/officeDocument/2006/relationships/image" Target="../media/image63.png"/><Relationship Id="rId262" Type="http://schemas.openxmlformats.org/officeDocument/2006/relationships/customXml" Target="../ink/ink3199.xml"/><Relationship Id="rId283" Type="http://schemas.openxmlformats.org/officeDocument/2006/relationships/image" Target="../media/image69.png"/><Relationship Id="rId10" Type="http://schemas.openxmlformats.org/officeDocument/2006/relationships/customXml" Target="../ink/ink3073.xml"/><Relationship Id="rId31" Type="http://schemas.openxmlformats.org/officeDocument/2006/relationships/image" Target="../media/image150.png"/><Relationship Id="rId52" Type="http://schemas.openxmlformats.org/officeDocument/2006/relationships/customXml" Target="../ink/ink3094.xml"/><Relationship Id="rId73" Type="http://schemas.openxmlformats.org/officeDocument/2006/relationships/image" Target="../media/image360.png"/><Relationship Id="rId78" Type="http://schemas.openxmlformats.org/officeDocument/2006/relationships/customXml" Target="../ink/ink3107.xml"/><Relationship Id="rId94" Type="http://schemas.openxmlformats.org/officeDocument/2006/relationships/customXml" Target="../ink/ink31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129.xml"/><Relationship Id="rId143" Type="http://schemas.openxmlformats.org/officeDocument/2006/relationships/image" Target="../media/image71.png"/><Relationship Id="rId148" Type="http://schemas.openxmlformats.org/officeDocument/2006/relationships/customXml" Target="../ink/ink3142.xml"/><Relationship Id="rId164" Type="http://schemas.openxmlformats.org/officeDocument/2006/relationships/customXml" Target="../ink/ink315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070.xml"/><Relationship Id="rId9" Type="http://schemas.openxmlformats.org/officeDocument/2006/relationships/image" Target="../media/image410.png"/><Relationship Id="rId180" Type="http://schemas.openxmlformats.org/officeDocument/2006/relationships/customXml" Target="../ink/ink3158.xml"/><Relationship Id="rId210" Type="http://schemas.openxmlformats.org/officeDocument/2006/relationships/customXml" Target="../ink/ink3173.xml"/><Relationship Id="rId215" Type="http://schemas.openxmlformats.org/officeDocument/2006/relationships/image" Target="../media/image350.png"/><Relationship Id="rId236" Type="http://schemas.openxmlformats.org/officeDocument/2006/relationships/customXml" Target="../ink/ink3186.xml"/><Relationship Id="rId257" Type="http://schemas.openxmlformats.org/officeDocument/2006/relationships/image" Target="../media/image56.png"/><Relationship Id="rId278" Type="http://schemas.openxmlformats.org/officeDocument/2006/relationships/customXml" Target="../ink/ink3207.xml"/><Relationship Id="rId26" Type="http://schemas.openxmlformats.org/officeDocument/2006/relationships/customXml" Target="../ink/ink3081.xml"/><Relationship Id="rId231" Type="http://schemas.openxmlformats.org/officeDocument/2006/relationships/image" Target="../media/image430.png"/><Relationship Id="rId252" Type="http://schemas.openxmlformats.org/officeDocument/2006/relationships/customXml" Target="../ink/ink319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102.xml"/><Relationship Id="rId89" Type="http://schemas.openxmlformats.org/officeDocument/2006/relationships/image" Target="../media/image440.png"/><Relationship Id="rId112" Type="http://schemas.openxmlformats.org/officeDocument/2006/relationships/customXml" Target="../ink/ink3124.xml"/><Relationship Id="rId133" Type="http://schemas.openxmlformats.org/officeDocument/2006/relationships/image" Target="../media/image66.png"/><Relationship Id="rId154" Type="http://schemas.openxmlformats.org/officeDocument/2006/relationships/customXml" Target="../ink/ink3145.xml"/><Relationship Id="rId175" Type="http://schemas.openxmlformats.org/officeDocument/2006/relationships/image" Target="../media/image87.png"/><Relationship Id="rId196" Type="http://schemas.openxmlformats.org/officeDocument/2006/relationships/customXml" Target="../ink/ink3166.xml"/><Relationship Id="rId200" Type="http://schemas.openxmlformats.org/officeDocument/2006/relationships/customXml" Target="../ink/ink3168.xml"/><Relationship Id="rId16" Type="http://schemas.openxmlformats.org/officeDocument/2006/relationships/customXml" Target="../ink/ink3076.xml"/><Relationship Id="rId221" Type="http://schemas.openxmlformats.org/officeDocument/2006/relationships/image" Target="../media/image380.png"/><Relationship Id="rId242" Type="http://schemas.openxmlformats.org/officeDocument/2006/relationships/customXml" Target="../ink/ink3189.xml"/><Relationship Id="rId263" Type="http://schemas.openxmlformats.org/officeDocument/2006/relationships/image" Target="../media/image59.png"/><Relationship Id="rId284" Type="http://schemas.openxmlformats.org/officeDocument/2006/relationships/customXml" Target="../ink/ink3210.xml"/><Relationship Id="rId37" Type="http://schemas.openxmlformats.org/officeDocument/2006/relationships/image" Target="../media/image180.png"/><Relationship Id="rId58" Type="http://schemas.openxmlformats.org/officeDocument/2006/relationships/customXml" Target="../ink/ink3097.xml"/><Relationship Id="rId79" Type="http://schemas.openxmlformats.org/officeDocument/2006/relationships/image" Target="../media/image390.png"/><Relationship Id="rId102" Type="http://schemas.openxmlformats.org/officeDocument/2006/relationships/customXml" Target="../ink/ink3119.xml"/><Relationship Id="rId123" Type="http://schemas.openxmlformats.org/officeDocument/2006/relationships/image" Target="../media/image61.png"/><Relationship Id="rId144" Type="http://schemas.openxmlformats.org/officeDocument/2006/relationships/customXml" Target="../ink/ink3140.xml"/><Relationship Id="rId90" Type="http://schemas.openxmlformats.org/officeDocument/2006/relationships/customXml" Target="../ink/ink3113.xml"/><Relationship Id="rId165" Type="http://schemas.openxmlformats.org/officeDocument/2006/relationships/image" Target="../media/image82.png"/><Relationship Id="rId186" Type="http://schemas.openxmlformats.org/officeDocument/2006/relationships/customXml" Target="../ink/ink3161.xml"/><Relationship Id="rId211" Type="http://schemas.openxmlformats.org/officeDocument/2006/relationships/image" Target="../media/image330.png"/><Relationship Id="rId232" Type="http://schemas.openxmlformats.org/officeDocument/2006/relationships/customXml" Target="../ink/ink3184.xml"/><Relationship Id="rId253" Type="http://schemas.openxmlformats.org/officeDocument/2006/relationships/image" Target="../media/image54.png"/><Relationship Id="rId274" Type="http://schemas.openxmlformats.org/officeDocument/2006/relationships/customXml" Target="../ink/ink3205.xml"/><Relationship Id="rId27" Type="http://schemas.openxmlformats.org/officeDocument/2006/relationships/image" Target="../media/image130.png"/><Relationship Id="rId48" Type="http://schemas.openxmlformats.org/officeDocument/2006/relationships/customXml" Target="../ink/ink309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135.xml"/><Relationship Id="rId80" Type="http://schemas.openxmlformats.org/officeDocument/2006/relationships/customXml" Target="../ink/ink3108.xml"/><Relationship Id="rId155" Type="http://schemas.openxmlformats.org/officeDocument/2006/relationships/image" Target="../media/image77.png"/><Relationship Id="rId176" Type="http://schemas.openxmlformats.org/officeDocument/2006/relationships/customXml" Target="../ink/ink315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179.xml"/><Relationship Id="rId243" Type="http://schemas.openxmlformats.org/officeDocument/2006/relationships/image" Target="../media/image49.png"/><Relationship Id="rId264" Type="http://schemas.openxmlformats.org/officeDocument/2006/relationships/customXml" Target="../ink/ink320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08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130.xml"/><Relationship Id="rId70" Type="http://schemas.openxmlformats.org/officeDocument/2006/relationships/customXml" Target="../ink/ink310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15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4.xml"/><Relationship Id="rId233" Type="http://schemas.openxmlformats.org/officeDocument/2006/relationships/image" Target="../media/image440.png"/><Relationship Id="rId254" Type="http://schemas.openxmlformats.org/officeDocument/2006/relationships/customXml" Target="../ink/ink3195.xml"/><Relationship Id="rId28" Type="http://schemas.openxmlformats.org/officeDocument/2006/relationships/customXml" Target="../ink/ink3082.xml"/><Relationship Id="rId49" Type="http://schemas.openxmlformats.org/officeDocument/2006/relationships/image" Target="../media/image240.png"/><Relationship Id="rId114" Type="http://schemas.openxmlformats.org/officeDocument/2006/relationships/customXml" Target="../ink/ink3125.xml"/><Relationship Id="rId275" Type="http://schemas.openxmlformats.org/officeDocument/2006/relationships/image" Target="../media/image65.png"/><Relationship Id="rId60" Type="http://schemas.openxmlformats.org/officeDocument/2006/relationships/customXml" Target="../ink/ink309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146.xml"/><Relationship Id="rId177" Type="http://schemas.openxmlformats.org/officeDocument/2006/relationships/image" Target="../media/image88.png"/><Relationship Id="rId198" Type="http://schemas.openxmlformats.org/officeDocument/2006/relationships/customXml" Target="../ink/ink3167.xml"/><Relationship Id="rId202" Type="http://schemas.openxmlformats.org/officeDocument/2006/relationships/customXml" Target="../ink/ink3169.xml"/><Relationship Id="rId223" Type="http://schemas.openxmlformats.org/officeDocument/2006/relationships/image" Target="../media/image390.png"/><Relationship Id="rId244" Type="http://schemas.openxmlformats.org/officeDocument/2006/relationships/customXml" Target="../ink/ink3190.xml"/><Relationship Id="rId18" Type="http://schemas.openxmlformats.org/officeDocument/2006/relationships/customXml" Target="../ink/ink307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21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233.xml"/><Relationship Id="rId63" Type="http://schemas.openxmlformats.org/officeDocument/2006/relationships/image" Target="../media/image311.png"/><Relationship Id="rId84" Type="http://schemas.openxmlformats.org/officeDocument/2006/relationships/customXml" Target="../ink/ink3254.xml"/><Relationship Id="rId138" Type="http://schemas.openxmlformats.org/officeDocument/2006/relationships/customXml" Target="../ink/ink3281.xml"/><Relationship Id="rId159" Type="http://schemas.openxmlformats.org/officeDocument/2006/relationships/image" Target="../media/image79.png"/><Relationship Id="rId170" Type="http://schemas.openxmlformats.org/officeDocument/2006/relationships/customXml" Target="../ink/ink329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32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34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228.xml"/><Relationship Id="rId53" Type="http://schemas.openxmlformats.org/officeDocument/2006/relationships/image" Target="../media/image260.png"/><Relationship Id="rId74" Type="http://schemas.openxmlformats.org/officeDocument/2006/relationships/customXml" Target="../ink/ink3249.xml"/><Relationship Id="rId128" Type="http://schemas.openxmlformats.org/officeDocument/2006/relationships/customXml" Target="../ink/ink327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292.xml"/><Relationship Id="rId181" Type="http://schemas.openxmlformats.org/officeDocument/2006/relationships/image" Target="../media/image180.png"/><Relationship Id="rId216" Type="http://schemas.openxmlformats.org/officeDocument/2006/relationships/customXml" Target="../ink/ink3320.xml"/><Relationship Id="rId237" Type="http://schemas.openxmlformats.org/officeDocument/2006/relationships/image" Target="../media/image46.png"/><Relationship Id="rId258" Type="http://schemas.openxmlformats.org/officeDocument/2006/relationships/customXml" Target="../ink/ink3341.xml"/><Relationship Id="rId279" Type="http://schemas.openxmlformats.org/officeDocument/2006/relationships/image" Target="../media/image67.png"/><Relationship Id="rId22" Type="http://schemas.openxmlformats.org/officeDocument/2006/relationships/customXml" Target="../ink/ink3223.xml"/><Relationship Id="rId43" Type="http://schemas.openxmlformats.org/officeDocument/2006/relationships/image" Target="../media/image210.png"/><Relationship Id="rId64" Type="http://schemas.openxmlformats.org/officeDocument/2006/relationships/customXml" Target="../ink/ink3244.xml"/><Relationship Id="rId118" Type="http://schemas.openxmlformats.org/officeDocument/2006/relationships/customXml" Target="../ink/ink327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287.xml"/><Relationship Id="rId171" Type="http://schemas.openxmlformats.org/officeDocument/2006/relationships/image" Target="../media/image85.png"/><Relationship Id="rId192" Type="http://schemas.openxmlformats.org/officeDocument/2006/relationships/customXml" Target="../ink/ink3308.xml"/><Relationship Id="rId206" Type="http://schemas.openxmlformats.org/officeDocument/2006/relationships/customXml" Target="../ink/ink3315.xml"/><Relationship Id="rId227" Type="http://schemas.openxmlformats.org/officeDocument/2006/relationships/image" Target="../media/image411.png"/><Relationship Id="rId248" Type="http://schemas.openxmlformats.org/officeDocument/2006/relationships/customXml" Target="../ink/ink3336.xml"/><Relationship Id="rId269" Type="http://schemas.openxmlformats.org/officeDocument/2006/relationships/image" Target="../media/image62.png"/><Relationship Id="rId12" Type="http://schemas.openxmlformats.org/officeDocument/2006/relationships/customXml" Target="../ink/ink3218.xml"/><Relationship Id="rId33" Type="http://schemas.openxmlformats.org/officeDocument/2006/relationships/image" Target="../media/image160.png"/><Relationship Id="rId108" Type="http://schemas.openxmlformats.org/officeDocument/2006/relationships/customXml" Target="../ink/ink3266.xml"/><Relationship Id="rId129" Type="http://schemas.openxmlformats.org/officeDocument/2006/relationships/image" Target="../media/image64.png"/><Relationship Id="rId280" Type="http://schemas.openxmlformats.org/officeDocument/2006/relationships/customXml" Target="../ink/ink3352.xml"/><Relationship Id="rId54" Type="http://schemas.openxmlformats.org/officeDocument/2006/relationships/customXml" Target="../ink/ink3239.xml"/><Relationship Id="rId75" Type="http://schemas.openxmlformats.org/officeDocument/2006/relationships/image" Target="../media/image370.png"/><Relationship Id="rId96" Type="http://schemas.openxmlformats.org/officeDocument/2006/relationships/customXml" Target="../ink/ink3260.xml"/><Relationship Id="rId140" Type="http://schemas.openxmlformats.org/officeDocument/2006/relationships/customXml" Target="../ink/ink3282.xml"/><Relationship Id="rId161" Type="http://schemas.openxmlformats.org/officeDocument/2006/relationships/image" Target="../media/image80.png"/><Relationship Id="rId182" Type="http://schemas.openxmlformats.org/officeDocument/2006/relationships/customXml" Target="../ink/ink3303.xml"/><Relationship Id="rId217" Type="http://schemas.openxmlformats.org/officeDocument/2006/relationships/image" Target="../media/image89.png"/><Relationship Id="rId6" Type="http://schemas.openxmlformats.org/officeDocument/2006/relationships/customXml" Target="../ink/ink3215.xml"/><Relationship Id="rId238" Type="http://schemas.openxmlformats.org/officeDocument/2006/relationships/customXml" Target="../ink/ink333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347.xml"/><Relationship Id="rId44" Type="http://schemas.openxmlformats.org/officeDocument/2006/relationships/customXml" Target="../ink/ink3234.xml"/><Relationship Id="rId65" Type="http://schemas.openxmlformats.org/officeDocument/2006/relationships/image" Target="../media/image320.png"/><Relationship Id="rId86" Type="http://schemas.openxmlformats.org/officeDocument/2006/relationships/customXml" Target="../ink/ink3255.xml"/><Relationship Id="rId130" Type="http://schemas.openxmlformats.org/officeDocument/2006/relationships/customXml" Target="../ink/ink3277.xml"/><Relationship Id="rId151" Type="http://schemas.openxmlformats.org/officeDocument/2006/relationships/image" Target="../media/image75.png"/><Relationship Id="rId172" Type="http://schemas.openxmlformats.org/officeDocument/2006/relationships/customXml" Target="../ink/ink329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32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342.xml"/><Relationship Id="rId281" Type="http://schemas.openxmlformats.org/officeDocument/2006/relationships/image" Target="../media/image68.png"/><Relationship Id="rId34" Type="http://schemas.openxmlformats.org/officeDocument/2006/relationships/customXml" Target="../ink/ink3229.xml"/><Relationship Id="rId50" Type="http://schemas.openxmlformats.org/officeDocument/2006/relationships/customXml" Target="../ink/ink3237.xml"/><Relationship Id="rId55" Type="http://schemas.openxmlformats.org/officeDocument/2006/relationships/image" Target="../media/image270.png"/><Relationship Id="rId76" Type="http://schemas.openxmlformats.org/officeDocument/2006/relationships/customXml" Target="../ink/ink3250.xml"/><Relationship Id="rId97" Type="http://schemas.openxmlformats.org/officeDocument/2006/relationships/image" Target="../media/image48.png"/><Relationship Id="rId104" Type="http://schemas.openxmlformats.org/officeDocument/2006/relationships/customXml" Target="../ink/ink3264.xml"/><Relationship Id="rId120" Type="http://schemas.openxmlformats.org/officeDocument/2006/relationships/customXml" Target="../ink/ink327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285.xml"/><Relationship Id="rId167" Type="http://schemas.openxmlformats.org/officeDocument/2006/relationships/image" Target="../media/image83.png"/><Relationship Id="rId188" Type="http://schemas.openxmlformats.org/officeDocument/2006/relationships/customXml" Target="../ink/ink330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258.xml"/><Relationship Id="rId162" Type="http://schemas.openxmlformats.org/officeDocument/2006/relationships/customXml" Target="../ink/ink329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321.xml"/><Relationship Id="rId234" Type="http://schemas.openxmlformats.org/officeDocument/2006/relationships/customXml" Target="../ink/ink3329.xml"/><Relationship Id="rId239" Type="http://schemas.openxmlformats.org/officeDocument/2006/relationships/image" Target="../media/image47.png"/><Relationship Id="rId2" Type="http://schemas.openxmlformats.org/officeDocument/2006/relationships/customXml" Target="../ink/ink3213.xml"/><Relationship Id="rId29" Type="http://schemas.openxmlformats.org/officeDocument/2006/relationships/image" Target="../media/image140.png"/><Relationship Id="rId250" Type="http://schemas.openxmlformats.org/officeDocument/2006/relationships/customXml" Target="../ink/ink333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350.xml"/><Relationship Id="rId24" Type="http://schemas.openxmlformats.org/officeDocument/2006/relationships/customXml" Target="../ink/ink3224.xml"/><Relationship Id="rId40" Type="http://schemas.openxmlformats.org/officeDocument/2006/relationships/customXml" Target="../ink/ink3232.xml"/><Relationship Id="rId45" Type="http://schemas.openxmlformats.org/officeDocument/2006/relationships/image" Target="../media/image220.png"/><Relationship Id="rId66" Type="http://schemas.openxmlformats.org/officeDocument/2006/relationships/customXml" Target="../ink/ink3245.xml"/><Relationship Id="rId87" Type="http://schemas.openxmlformats.org/officeDocument/2006/relationships/image" Target="../media/image430.png"/><Relationship Id="rId110" Type="http://schemas.openxmlformats.org/officeDocument/2006/relationships/customXml" Target="../ink/ink326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280.xml"/><Relationship Id="rId157" Type="http://schemas.openxmlformats.org/officeDocument/2006/relationships/image" Target="../media/image78.png"/><Relationship Id="rId178" Type="http://schemas.openxmlformats.org/officeDocument/2006/relationships/customXml" Target="../ink/ink3301.xml"/><Relationship Id="rId61" Type="http://schemas.openxmlformats.org/officeDocument/2006/relationships/image" Target="../media/image300.png"/><Relationship Id="rId82" Type="http://schemas.openxmlformats.org/officeDocument/2006/relationships/customXml" Target="../ink/ink3253.xml"/><Relationship Id="rId152" Type="http://schemas.openxmlformats.org/officeDocument/2006/relationships/customXml" Target="../ink/ink3288.xml"/><Relationship Id="rId173" Type="http://schemas.openxmlformats.org/officeDocument/2006/relationships/image" Target="../media/image86.png"/><Relationship Id="rId194" Type="http://schemas.openxmlformats.org/officeDocument/2006/relationships/customXml" Target="../ink/ink330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31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324.xml"/><Relationship Id="rId240" Type="http://schemas.openxmlformats.org/officeDocument/2006/relationships/customXml" Target="../ink/ink333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345.xml"/><Relationship Id="rId287" Type="http://schemas.openxmlformats.org/officeDocument/2006/relationships/image" Target="../media/image91.png"/><Relationship Id="rId14" Type="http://schemas.openxmlformats.org/officeDocument/2006/relationships/customXml" Target="../ink/ink3219.xml"/><Relationship Id="rId30" Type="http://schemas.openxmlformats.org/officeDocument/2006/relationships/customXml" Target="../ink/ink3227.xml"/><Relationship Id="rId35" Type="http://schemas.openxmlformats.org/officeDocument/2006/relationships/image" Target="../media/image170.png"/><Relationship Id="rId56" Type="http://schemas.openxmlformats.org/officeDocument/2006/relationships/customXml" Target="../ink/ink3240.xml"/><Relationship Id="rId77" Type="http://schemas.openxmlformats.org/officeDocument/2006/relationships/image" Target="../media/image380.png"/><Relationship Id="rId100" Type="http://schemas.openxmlformats.org/officeDocument/2006/relationships/customXml" Target="../ink/ink3262.xml"/><Relationship Id="rId105" Type="http://schemas.openxmlformats.org/officeDocument/2006/relationships/image" Target="../media/image52.png"/><Relationship Id="rId126" Type="http://schemas.openxmlformats.org/officeDocument/2006/relationships/customXml" Target="../ink/ink3275.xml"/><Relationship Id="rId147" Type="http://schemas.openxmlformats.org/officeDocument/2006/relationships/image" Target="../media/image211.png"/><Relationship Id="rId168" Type="http://schemas.openxmlformats.org/officeDocument/2006/relationships/customXml" Target="../ink/ink3296.xml"/><Relationship Id="rId282" Type="http://schemas.openxmlformats.org/officeDocument/2006/relationships/customXml" Target="../ink/ink3353.xml"/><Relationship Id="rId8" Type="http://schemas.openxmlformats.org/officeDocument/2006/relationships/customXml" Target="../ink/ink3216.xml"/><Relationship Id="rId51" Type="http://schemas.openxmlformats.org/officeDocument/2006/relationships/image" Target="../media/image250.png"/><Relationship Id="rId72" Type="http://schemas.openxmlformats.org/officeDocument/2006/relationships/customXml" Target="../ink/ink3248.xml"/><Relationship Id="rId93" Type="http://schemas.openxmlformats.org/officeDocument/2006/relationships/image" Target="../media/image46.png"/><Relationship Id="rId98" Type="http://schemas.openxmlformats.org/officeDocument/2006/relationships/customXml" Target="../ink/ink3261.xml"/><Relationship Id="rId121" Type="http://schemas.openxmlformats.org/officeDocument/2006/relationships/image" Target="../media/image60.png"/><Relationship Id="rId142" Type="http://schemas.openxmlformats.org/officeDocument/2006/relationships/customXml" Target="../ink/ink3283.xml"/><Relationship Id="rId163" Type="http://schemas.openxmlformats.org/officeDocument/2006/relationships/image" Target="../media/image81.png"/><Relationship Id="rId184" Type="http://schemas.openxmlformats.org/officeDocument/2006/relationships/customXml" Target="../ink/ink330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319.xml"/><Relationship Id="rId230" Type="http://schemas.openxmlformats.org/officeDocument/2006/relationships/customXml" Target="../ink/ink332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34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235.xml"/><Relationship Id="rId67" Type="http://schemas.openxmlformats.org/officeDocument/2006/relationships/image" Target="../media/image330.png"/><Relationship Id="rId116" Type="http://schemas.openxmlformats.org/officeDocument/2006/relationships/customXml" Target="../ink/ink3270.xml"/><Relationship Id="rId137" Type="http://schemas.openxmlformats.org/officeDocument/2006/relationships/image" Target="../media/image68.png"/><Relationship Id="rId158" Type="http://schemas.openxmlformats.org/officeDocument/2006/relationships/customXml" Target="../ink/ink3291.xml"/><Relationship Id="rId272" Type="http://schemas.openxmlformats.org/officeDocument/2006/relationships/customXml" Target="../ink/ink3348.xml"/><Relationship Id="rId20" Type="http://schemas.openxmlformats.org/officeDocument/2006/relationships/customXml" Target="../ink/ink3222.xml"/><Relationship Id="rId41" Type="http://schemas.openxmlformats.org/officeDocument/2006/relationships/image" Target="../media/image200.png"/><Relationship Id="rId62" Type="http://schemas.openxmlformats.org/officeDocument/2006/relationships/customXml" Target="../ink/ink3243.xml"/><Relationship Id="rId83" Type="http://schemas.openxmlformats.org/officeDocument/2006/relationships/image" Target="../media/image411.png"/><Relationship Id="rId88" Type="http://schemas.openxmlformats.org/officeDocument/2006/relationships/customXml" Target="../ink/ink3256.xml"/><Relationship Id="rId111" Type="http://schemas.openxmlformats.org/officeDocument/2006/relationships/image" Target="../media/image55.png"/><Relationship Id="rId132" Type="http://schemas.openxmlformats.org/officeDocument/2006/relationships/customXml" Target="../ink/ink3278.xml"/><Relationship Id="rId153" Type="http://schemas.openxmlformats.org/officeDocument/2006/relationships/image" Target="../media/image76.png"/><Relationship Id="rId174" Type="http://schemas.openxmlformats.org/officeDocument/2006/relationships/customXml" Target="../ink/ink329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307.xml"/><Relationship Id="rId204" Type="http://schemas.openxmlformats.org/officeDocument/2006/relationships/customXml" Target="../ink/ink3314.xml"/><Relationship Id="rId220" Type="http://schemas.openxmlformats.org/officeDocument/2006/relationships/customXml" Target="../ink/ink332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335.xml"/><Relationship Id="rId267" Type="http://schemas.openxmlformats.org/officeDocument/2006/relationships/image" Target="../media/image61.png"/><Relationship Id="rId288" Type="http://schemas.openxmlformats.org/officeDocument/2006/relationships/customXml" Target="../ink/ink3356.xml"/><Relationship Id="rId15" Type="http://schemas.openxmlformats.org/officeDocument/2006/relationships/image" Target="../media/image710.png"/><Relationship Id="rId36" Type="http://schemas.openxmlformats.org/officeDocument/2006/relationships/customXml" Target="../ink/ink3230.xml"/><Relationship Id="rId57" Type="http://schemas.openxmlformats.org/officeDocument/2006/relationships/image" Target="../media/image280.png"/><Relationship Id="rId106" Type="http://schemas.openxmlformats.org/officeDocument/2006/relationships/customXml" Target="../ink/ink3265.xml"/><Relationship Id="rId127" Type="http://schemas.openxmlformats.org/officeDocument/2006/relationships/image" Target="../media/image63.png"/><Relationship Id="rId262" Type="http://schemas.openxmlformats.org/officeDocument/2006/relationships/customXml" Target="../ink/ink3343.xml"/><Relationship Id="rId283" Type="http://schemas.openxmlformats.org/officeDocument/2006/relationships/image" Target="../media/image69.png"/><Relationship Id="rId10" Type="http://schemas.openxmlformats.org/officeDocument/2006/relationships/customXml" Target="../ink/ink3217.xml"/><Relationship Id="rId31" Type="http://schemas.openxmlformats.org/officeDocument/2006/relationships/image" Target="../media/image150.png"/><Relationship Id="rId52" Type="http://schemas.openxmlformats.org/officeDocument/2006/relationships/customXml" Target="../ink/ink3238.xml"/><Relationship Id="rId73" Type="http://schemas.openxmlformats.org/officeDocument/2006/relationships/image" Target="../media/image360.png"/><Relationship Id="rId78" Type="http://schemas.openxmlformats.org/officeDocument/2006/relationships/customXml" Target="../ink/ink3251.xml"/><Relationship Id="rId94" Type="http://schemas.openxmlformats.org/officeDocument/2006/relationships/customXml" Target="../ink/ink32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73.xml"/><Relationship Id="rId143" Type="http://schemas.openxmlformats.org/officeDocument/2006/relationships/image" Target="../media/image71.png"/><Relationship Id="rId148" Type="http://schemas.openxmlformats.org/officeDocument/2006/relationships/customXml" Target="../ink/ink3286.xml"/><Relationship Id="rId164" Type="http://schemas.openxmlformats.org/officeDocument/2006/relationships/customXml" Target="../ink/ink329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214.xml"/><Relationship Id="rId9" Type="http://schemas.openxmlformats.org/officeDocument/2006/relationships/image" Target="../media/image410.png"/><Relationship Id="rId180" Type="http://schemas.openxmlformats.org/officeDocument/2006/relationships/customXml" Target="../ink/ink3302.xml"/><Relationship Id="rId210" Type="http://schemas.openxmlformats.org/officeDocument/2006/relationships/customXml" Target="../ink/ink3317.xml"/><Relationship Id="rId215" Type="http://schemas.openxmlformats.org/officeDocument/2006/relationships/image" Target="../media/image350.png"/><Relationship Id="rId236" Type="http://schemas.openxmlformats.org/officeDocument/2006/relationships/customXml" Target="../ink/ink3330.xml"/><Relationship Id="rId257" Type="http://schemas.openxmlformats.org/officeDocument/2006/relationships/image" Target="../media/image56.png"/><Relationship Id="rId278" Type="http://schemas.openxmlformats.org/officeDocument/2006/relationships/customXml" Target="../ink/ink3351.xml"/><Relationship Id="rId26" Type="http://schemas.openxmlformats.org/officeDocument/2006/relationships/customXml" Target="../ink/ink3225.xml"/><Relationship Id="rId231" Type="http://schemas.openxmlformats.org/officeDocument/2006/relationships/image" Target="../media/image430.png"/><Relationship Id="rId252" Type="http://schemas.openxmlformats.org/officeDocument/2006/relationships/customXml" Target="../ink/ink333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246.xml"/><Relationship Id="rId89" Type="http://schemas.openxmlformats.org/officeDocument/2006/relationships/image" Target="../media/image440.png"/><Relationship Id="rId112" Type="http://schemas.openxmlformats.org/officeDocument/2006/relationships/customXml" Target="../ink/ink3268.xml"/><Relationship Id="rId133" Type="http://schemas.openxmlformats.org/officeDocument/2006/relationships/image" Target="../media/image66.png"/><Relationship Id="rId154" Type="http://schemas.openxmlformats.org/officeDocument/2006/relationships/customXml" Target="../ink/ink3289.xml"/><Relationship Id="rId175" Type="http://schemas.openxmlformats.org/officeDocument/2006/relationships/image" Target="../media/image87.png"/><Relationship Id="rId196" Type="http://schemas.openxmlformats.org/officeDocument/2006/relationships/customXml" Target="../ink/ink3310.xml"/><Relationship Id="rId200" Type="http://schemas.openxmlformats.org/officeDocument/2006/relationships/customXml" Target="../ink/ink3312.xml"/><Relationship Id="rId16" Type="http://schemas.openxmlformats.org/officeDocument/2006/relationships/customXml" Target="../ink/ink3220.xml"/><Relationship Id="rId221" Type="http://schemas.openxmlformats.org/officeDocument/2006/relationships/image" Target="../media/image380.png"/><Relationship Id="rId242" Type="http://schemas.openxmlformats.org/officeDocument/2006/relationships/customXml" Target="../ink/ink3333.xml"/><Relationship Id="rId263" Type="http://schemas.openxmlformats.org/officeDocument/2006/relationships/image" Target="../media/image59.png"/><Relationship Id="rId284" Type="http://schemas.openxmlformats.org/officeDocument/2006/relationships/customXml" Target="../ink/ink3354.xml"/><Relationship Id="rId37" Type="http://schemas.openxmlformats.org/officeDocument/2006/relationships/image" Target="../media/image180.png"/><Relationship Id="rId58" Type="http://schemas.openxmlformats.org/officeDocument/2006/relationships/customXml" Target="../ink/ink3241.xml"/><Relationship Id="rId79" Type="http://schemas.openxmlformats.org/officeDocument/2006/relationships/image" Target="../media/image390.png"/><Relationship Id="rId102" Type="http://schemas.openxmlformats.org/officeDocument/2006/relationships/customXml" Target="../ink/ink3263.xml"/><Relationship Id="rId123" Type="http://schemas.openxmlformats.org/officeDocument/2006/relationships/image" Target="../media/image61.png"/><Relationship Id="rId144" Type="http://schemas.openxmlformats.org/officeDocument/2006/relationships/customXml" Target="../ink/ink3284.xml"/><Relationship Id="rId90" Type="http://schemas.openxmlformats.org/officeDocument/2006/relationships/customXml" Target="../ink/ink3257.xml"/><Relationship Id="rId165" Type="http://schemas.openxmlformats.org/officeDocument/2006/relationships/image" Target="../media/image82.png"/><Relationship Id="rId186" Type="http://schemas.openxmlformats.org/officeDocument/2006/relationships/customXml" Target="../ink/ink3305.xml"/><Relationship Id="rId211" Type="http://schemas.openxmlformats.org/officeDocument/2006/relationships/image" Target="../media/image330.png"/><Relationship Id="rId232" Type="http://schemas.openxmlformats.org/officeDocument/2006/relationships/customXml" Target="../ink/ink3328.xml"/><Relationship Id="rId253" Type="http://schemas.openxmlformats.org/officeDocument/2006/relationships/image" Target="../media/image54.png"/><Relationship Id="rId274" Type="http://schemas.openxmlformats.org/officeDocument/2006/relationships/customXml" Target="../ink/ink3349.xml"/><Relationship Id="rId27" Type="http://schemas.openxmlformats.org/officeDocument/2006/relationships/image" Target="../media/image130.png"/><Relationship Id="rId48" Type="http://schemas.openxmlformats.org/officeDocument/2006/relationships/customXml" Target="../ink/ink323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279.xml"/><Relationship Id="rId80" Type="http://schemas.openxmlformats.org/officeDocument/2006/relationships/customXml" Target="../ink/ink3252.xml"/><Relationship Id="rId155" Type="http://schemas.openxmlformats.org/officeDocument/2006/relationships/image" Target="../media/image77.png"/><Relationship Id="rId176" Type="http://schemas.openxmlformats.org/officeDocument/2006/relationships/customXml" Target="../ink/ink330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323.xml"/><Relationship Id="rId243" Type="http://schemas.openxmlformats.org/officeDocument/2006/relationships/image" Target="../media/image49.png"/><Relationship Id="rId264" Type="http://schemas.openxmlformats.org/officeDocument/2006/relationships/customXml" Target="../ink/ink334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23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274.xml"/><Relationship Id="rId70" Type="http://schemas.openxmlformats.org/officeDocument/2006/relationships/customXml" Target="../ink/ink324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29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18.xml"/><Relationship Id="rId233" Type="http://schemas.openxmlformats.org/officeDocument/2006/relationships/image" Target="../media/image440.png"/><Relationship Id="rId254" Type="http://schemas.openxmlformats.org/officeDocument/2006/relationships/customXml" Target="../ink/ink3339.xml"/><Relationship Id="rId28" Type="http://schemas.openxmlformats.org/officeDocument/2006/relationships/customXml" Target="../ink/ink3226.xml"/><Relationship Id="rId49" Type="http://schemas.openxmlformats.org/officeDocument/2006/relationships/image" Target="../media/image240.png"/><Relationship Id="rId114" Type="http://schemas.openxmlformats.org/officeDocument/2006/relationships/customXml" Target="../ink/ink3269.xml"/><Relationship Id="rId275" Type="http://schemas.openxmlformats.org/officeDocument/2006/relationships/image" Target="../media/image65.png"/><Relationship Id="rId60" Type="http://schemas.openxmlformats.org/officeDocument/2006/relationships/customXml" Target="../ink/ink324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290.xml"/><Relationship Id="rId177" Type="http://schemas.openxmlformats.org/officeDocument/2006/relationships/image" Target="../media/image88.png"/><Relationship Id="rId198" Type="http://schemas.openxmlformats.org/officeDocument/2006/relationships/customXml" Target="../ink/ink3311.xml"/><Relationship Id="rId202" Type="http://schemas.openxmlformats.org/officeDocument/2006/relationships/customXml" Target="../ink/ink3313.xml"/><Relationship Id="rId223" Type="http://schemas.openxmlformats.org/officeDocument/2006/relationships/image" Target="../media/image390.png"/><Relationship Id="rId244" Type="http://schemas.openxmlformats.org/officeDocument/2006/relationships/customXml" Target="../ink/ink3334.xml"/><Relationship Id="rId18" Type="http://schemas.openxmlformats.org/officeDocument/2006/relationships/customXml" Target="../ink/ink322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55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377.xml"/><Relationship Id="rId63" Type="http://schemas.openxmlformats.org/officeDocument/2006/relationships/image" Target="../media/image311.png"/><Relationship Id="rId84" Type="http://schemas.openxmlformats.org/officeDocument/2006/relationships/customXml" Target="../ink/ink3398.xml"/><Relationship Id="rId138" Type="http://schemas.openxmlformats.org/officeDocument/2006/relationships/customXml" Target="../ink/ink3425.xml"/><Relationship Id="rId159" Type="http://schemas.openxmlformats.org/officeDocument/2006/relationships/image" Target="../media/image79.png"/><Relationship Id="rId170" Type="http://schemas.openxmlformats.org/officeDocument/2006/relationships/customXml" Target="../ink/ink344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46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49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372.xml"/><Relationship Id="rId53" Type="http://schemas.openxmlformats.org/officeDocument/2006/relationships/image" Target="../media/image260.png"/><Relationship Id="rId74" Type="http://schemas.openxmlformats.org/officeDocument/2006/relationships/customXml" Target="../ink/ink3393.xml"/><Relationship Id="rId128" Type="http://schemas.openxmlformats.org/officeDocument/2006/relationships/customXml" Target="../ink/ink342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436.xml"/><Relationship Id="rId181" Type="http://schemas.openxmlformats.org/officeDocument/2006/relationships/image" Target="../media/image180.png"/><Relationship Id="rId216" Type="http://schemas.openxmlformats.org/officeDocument/2006/relationships/customXml" Target="../ink/ink3464.xml"/><Relationship Id="rId237" Type="http://schemas.openxmlformats.org/officeDocument/2006/relationships/image" Target="../media/image46.png"/><Relationship Id="rId258" Type="http://schemas.openxmlformats.org/officeDocument/2006/relationships/customXml" Target="../ink/ink3485.xml"/><Relationship Id="rId279" Type="http://schemas.openxmlformats.org/officeDocument/2006/relationships/image" Target="../media/image67.png"/><Relationship Id="rId22" Type="http://schemas.openxmlformats.org/officeDocument/2006/relationships/customXml" Target="../ink/ink3367.xml"/><Relationship Id="rId43" Type="http://schemas.openxmlformats.org/officeDocument/2006/relationships/image" Target="../media/image210.png"/><Relationship Id="rId64" Type="http://schemas.openxmlformats.org/officeDocument/2006/relationships/customXml" Target="../ink/ink3388.xml"/><Relationship Id="rId118" Type="http://schemas.openxmlformats.org/officeDocument/2006/relationships/customXml" Target="../ink/ink3415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3431.xml"/><Relationship Id="rId171" Type="http://schemas.openxmlformats.org/officeDocument/2006/relationships/image" Target="../media/image85.png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227" Type="http://schemas.openxmlformats.org/officeDocument/2006/relationships/image" Target="../media/image411.png"/><Relationship Id="rId248" Type="http://schemas.openxmlformats.org/officeDocument/2006/relationships/customXml" Target="../ink/ink3480.xml"/><Relationship Id="rId269" Type="http://schemas.openxmlformats.org/officeDocument/2006/relationships/image" Target="../media/image62.png"/><Relationship Id="rId12" Type="http://schemas.openxmlformats.org/officeDocument/2006/relationships/customXml" Target="../ink/ink3362.xml"/><Relationship Id="rId33" Type="http://schemas.openxmlformats.org/officeDocument/2006/relationships/image" Target="../media/image160.png"/><Relationship Id="rId108" Type="http://schemas.openxmlformats.org/officeDocument/2006/relationships/customXml" Target="../ink/ink3410.xml"/><Relationship Id="rId129" Type="http://schemas.openxmlformats.org/officeDocument/2006/relationships/image" Target="../media/image64.png"/><Relationship Id="rId280" Type="http://schemas.openxmlformats.org/officeDocument/2006/relationships/customXml" Target="../ink/ink3496.xml"/><Relationship Id="rId54" Type="http://schemas.openxmlformats.org/officeDocument/2006/relationships/customXml" Target="../ink/ink3383.xml"/><Relationship Id="rId75" Type="http://schemas.openxmlformats.org/officeDocument/2006/relationships/image" Target="../media/image370.png"/><Relationship Id="rId96" Type="http://schemas.openxmlformats.org/officeDocument/2006/relationships/customXml" Target="../ink/ink3404.xml"/><Relationship Id="rId140" Type="http://schemas.openxmlformats.org/officeDocument/2006/relationships/customXml" Target="../ink/ink3426.xml"/><Relationship Id="rId161" Type="http://schemas.openxmlformats.org/officeDocument/2006/relationships/image" Target="../media/image80.png"/><Relationship Id="rId182" Type="http://schemas.openxmlformats.org/officeDocument/2006/relationships/customXml" Target="../ink/ink3447.xml"/><Relationship Id="rId217" Type="http://schemas.openxmlformats.org/officeDocument/2006/relationships/image" Target="../media/image89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491.xml"/><Relationship Id="rId44" Type="http://schemas.openxmlformats.org/officeDocument/2006/relationships/customXml" Target="../ink/ink3378.xml"/><Relationship Id="rId65" Type="http://schemas.openxmlformats.org/officeDocument/2006/relationships/image" Target="../media/image320.png"/><Relationship Id="rId86" Type="http://schemas.openxmlformats.org/officeDocument/2006/relationships/customXml" Target="../ink/ink3399.xml"/><Relationship Id="rId130" Type="http://schemas.openxmlformats.org/officeDocument/2006/relationships/customXml" Target="../ink/ink3421.xml"/><Relationship Id="rId151" Type="http://schemas.openxmlformats.org/officeDocument/2006/relationships/image" Target="../media/image75.png"/><Relationship Id="rId172" Type="http://schemas.openxmlformats.org/officeDocument/2006/relationships/customXml" Target="../ink/ink344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47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486.xml"/><Relationship Id="rId281" Type="http://schemas.openxmlformats.org/officeDocument/2006/relationships/image" Target="../media/image68.png"/><Relationship Id="rId34" Type="http://schemas.openxmlformats.org/officeDocument/2006/relationships/customXml" Target="../ink/ink3373.xml"/><Relationship Id="rId50" Type="http://schemas.openxmlformats.org/officeDocument/2006/relationships/customXml" Target="../ink/ink3381.xml"/><Relationship Id="rId55" Type="http://schemas.openxmlformats.org/officeDocument/2006/relationships/image" Target="../media/image270.png"/><Relationship Id="rId76" Type="http://schemas.openxmlformats.org/officeDocument/2006/relationships/customXml" Target="../ink/ink3394.xml"/><Relationship Id="rId97" Type="http://schemas.openxmlformats.org/officeDocument/2006/relationships/image" Target="../media/image48.png"/><Relationship Id="rId104" Type="http://schemas.openxmlformats.org/officeDocument/2006/relationships/customXml" Target="../ink/ink3408.xml"/><Relationship Id="rId120" Type="http://schemas.openxmlformats.org/officeDocument/2006/relationships/customXml" Target="../ink/ink341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429.xml"/><Relationship Id="rId167" Type="http://schemas.openxmlformats.org/officeDocument/2006/relationships/image" Target="../media/image83.png"/><Relationship Id="rId188" Type="http://schemas.openxmlformats.org/officeDocument/2006/relationships/customXml" Target="../ink/ink345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402.xml"/><Relationship Id="rId162" Type="http://schemas.openxmlformats.org/officeDocument/2006/relationships/customXml" Target="../ink/ink343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465.xml"/><Relationship Id="rId234" Type="http://schemas.openxmlformats.org/officeDocument/2006/relationships/customXml" Target="../ink/ink3473.xml"/><Relationship Id="rId239" Type="http://schemas.openxmlformats.org/officeDocument/2006/relationships/image" Target="../media/image47.png"/><Relationship Id="rId2" Type="http://schemas.openxmlformats.org/officeDocument/2006/relationships/customXml" Target="../ink/ink3357.xml"/><Relationship Id="rId29" Type="http://schemas.openxmlformats.org/officeDocument/2006/relationships/image" Target="../media/image140.png"/><Relationship Id="rId250" Type="http://schemas.openxmlformats.org/officeDocument/2006/relationships/customXml" Target="../ink/ink348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494.xml"/><Relationship Id="rId24" Type="http://schemas.openxmlformats.org/officeDocument/2006/relationships/customXml" Target="../ink/ink3368.xml"/><Relationship Id="rId40" Type="http://schemas.openxmlformats.org/officeDocument/2006/relationships/customXml" Target="../ink/ink3376.xml"/><Relationship Id="rId45" Type="http://schemas.openxmlformats.org/officeDocument/2006/relationships/image" Target="../media/image220.png"/><Relationship Id="rId66" Type="http://schemas.openxmlformats.org/officeDocument/2006/relationships/customXml" Target="../ink/ink3389.xml"/><Relationship Id="rId87" Type="http://schemas.openxmlformats.org/officeDocument/2006/relationships/image" Target="../media/image430.png"/><Relationship Id="rId110" Type="http://schemas.openxmlformats.org/officeDocument/2006/relationships/customXml" Target="../ink/ink341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424.xml"/><Relationship Id="rId157" Type="http://schemas.openxmlformats.org/officeDocument/2006/relationships/image" Target="../media/image78.png"/><Relationship Id="rId178" Type="http://schemas.openxmlformats.org/officeDocument/2006/relationships/customXml" Target="../ink/ink3445.xml"/><Relationship Id="rId61" Type="http://schemas.openxmlformats.org/officeDocument/2006/relationships/image" Target="../media/image300.png"/><Relationship Id="rId82" Type="http://schemas.openxmlformats.org/officeDocument/2006/relationships/customXml" Target="../ink/ink3397.xml"/><Relationship Id="rId152" Type="http://schemas.openxmlformats.org/officeDocument/2006/relationships/customXml" Target="../ink/ink3432.xml"/><Relationship Id="rId173" Type="http://schemas.openxmlformats.org/officeDocument/2006/relationships/image" Target="../media/image86.png"/><Relationship Id="rId194" Type="http://schemas.openxmlformats.org/officeDocument/2006/relationships/customXml" Target="../ink/ink345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46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468.xml"/><Relationship Id="rId240" Type="http://schemas.openxmlformats.org/officeDocument/2006/relationships/customXml" Target="../ink/ink347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489.xml"/><Relationship Id="rId287" Type="http://schemas.openxmlformats.org/officeDocument/2006/relationships/image" Target="../media/image91.png"/><Relationship Id="rId14" Type="http://schemas.openxmlformats.org/officeDocument/2006/relationships/customXml" Target="../ink/ink3363.xml"/><Relationship Id="rId30" Type="http://schemas.openxmlformats.org/officeDocument/2006/relationships/customXml" Target="../ink/ink3371.xml"/><Relationship Id="rId35" Type="http://schemas.openxmlformats.org/officeDocument/2006/relationships/image" Target="../media/image170.png"/><Relationship Id="rId56" Type="http://schemas.openxmlformats.org/officeDocument/2006/relationships/customXml" Target="../ink/ink3384.xml"/><Relationship Id="rId77" Type="http://schemas.openxmlformats.org/officeDocument/2006/relationships/image" Target="../media/image380.png"/><Relationship Id="rId100" Type="http://schemas.openxmlformats.org/officeDocument/2006/relationships/customXml" Target="../ink/ink3406.xml"/><Relationship Id="rId105" Type="http://schemas.openxmlformats.org/officeDocument/2006/relationships/image" Target="../media/image52.png"/><Relationship Id="rId126" Type="http://schemas.openxmlformats.org/officeDocument/2006/relationships/customXml" Target="../ink/ink3419.xml"/><Relationship Id="rId147" Type="http://schemas.openxmlformats.org/officeDocument/2006/relationships/image" Target="../media/image211.png"/><Relationship Id="rId168" Type="http://schemas.openxmlformats.org/officeDocument/2006/relationships/customXml" Target="../ink/ink3440.xml"/><Relationship Id="rId282" Type="http://schemas.openxmlformats.org/officeDocument/2006/relationships/customXml" Target="../ink/ink3497.xml"/><Relationship Id="rId8" Type="http://schemas.openxmlformats.org/officeDocument/2006/relationships/customXml" Target="../ink/ink3360.xml"/><Relationship Id="rId51" Type="http://schemas.openxmlformats.org/officeDocument/2006/relationships/image" Target="../media/image250.png"/><Relationship Id="rId72" Type="http://schemas.openxmlformats.org/officeDocument/2006/relationships/customXml" Target="../ink/ink3392.xml"/><Relationship Id="rId93" Type="http://schemas.openxmlformats.org/officeDocument/2006/relationships/image" Target="../media/image46.png"/><Relationship Id="rId98" Type="http://schemas.openxmlformats.org/officeDocument/2006/relationships/customXml" Target="../ink/ink3405.xml"/><Relationship Id="rId121" Type="http://schemas.openxmlformats.org/officeDocument/2006/relationships/image" Target="../media/image60.png"/><Relationship Id="rId142" Type="http://schemas.openxmlformats.org/officeDocument/2006/relationships/customXml" Target="../ink/ink3427.xml"/><Relationship Id="rId163" Type="http://schemas.openxmlformats.org/officeDocument/2006/relationships/image" Target="../media/image81.png"/><Relationship Id="rId184" Type="http://schemas.openxmlformats.org/officeDocument/2006/relationships/customXml" Target="../ink/ink344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463.xml"/><Relationship Id="rId230" Type="http://schemas.openxmlformats.org/officeDocument/2006/relationships/customXml" Target="../ink/ink347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48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379.xml"/><Relationship Id="rId67" Type="http://schemas.openxmlformats.org/officeDocument/2006/relationships/image" Target="../media/image330.png"/><Relationship Id="rId116" Type="http://schemas.openxmlformats.org/officeDocument/2006/relationships/customXml" Target="../ink/ink3414.xml"/><Relationship Id="rId137" Type="http://schemas.openxmlformats.org/officeDocument/2006/relationships/image" Target="../media/image68.png"/><Relationship Id="rId158" Type="http://schemas.openxmlformats.org/officeDocument/2006/relationships/customXml" Target="../ink/ink3435.xml"/><Relationship Id="rId272" Type="http://schemas.openxmlformats.org/officeDocument/2006/relationships/customXml" Target="../ink/ink3492.xml"/><Relationship Id="rId20" Type="http://schemas.openxmlformats.org/officeDocument/2006/relationships/customXml" Target="../ink/ink3366.xml"/><Relationship Id="rId41" Type="http://schemas.openxmlformats.org/officeDocument/2006/relationships/image" Target="../media/image200.png"/><Relationship Id="rId62" Type="http://schemas.openxmlformats.org/officeDocument/2006/relationships/customXml" Target="../ink/ink3387.xml"/><Relationship Id="rId83" Type="http://schemas.openxmlformats.org/officeDocument/2006/relationships/image" Target="../media/image411.png"/><Relationship Id="rId88" Type="http://schemas.openxmlformats.org/officeDocument/2006/relationships/customXml" Target="../ink/ink3400.xml"/><Relationship Id="rId111" Type="http://schemas.openxmlformats.org/officeDocument/2006/relationships/image" Target="../media/image55.png"/><Relationship Id="rId132" Type="http://schemas.openxmlformats.org/officeDocument/2006/relationships/customXml" Target="../ink/ink3422.xml"/><Relationship Id="rId153" Type="http://schemas.openxmlformats.org/officeDocument/2006/relationships/image" Target="../media/image76.png"/><Relationship Id="rId174" Type="http://schemas.openxmlformats.org/officeDocument/2006/relationships/customXml" Target="../ink/ink344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20" Type="http://schemas.openxmlformats.org/officeDocument/2006/relationships/customXml" Target="../ink/ink346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479.xml"/><Relationship Id="rId267" Type="http://schemas.openxmlformats.org/officeDocument/2006/relationships/image" Target="../media/image61.png"/><Relationship Id="rId288" Type="http://schemas.openxmlformats.org/officeDocument/2006/relationships/customXml" Target="../ink/ink3500.xml"/><Relationship Id="rId15" Type="http://schemas.openxmlformats.org/officeDocument/2006/relationships/image" Target="../media/image710.png"/><Relationship Id="rId36" Type="http://schemas.openxmlformats.org/officeDocument/2006/relationships/customXml" Target="../ink/ink3374.xml"/><Relationship Id="rId57" Type="http://schemas.openxmlformats.org/officeDocument/2006/relationships/image" Target="../media/image280.png"/><Relationship Id="rId106" Type="http://schemas.openxmlformats.org/officeDocument/2006/relationships/customXml" Target="../ink/ink3409.xml"/><Relationship Id="rId127" Type="http://schemas.openxmlformats.org/officeDocument/2006/relationships/image" Target="../media/image63.png"/><Relationship Id="rId262" Type="http://schemas.openxmlformats.org/officeDocument/2006/relationships/customXml" Target="../ink/ink3487.xml"/><Relationship Id="rId283" Type="http://schemas.openxmlformats.org/officeDocument/2006/relationships/image" Target="../media/image69.png"/><Relationship Id="rId10" Type="http://schemas.openxmlformats.org/officeDocument/2006/relationships/customXml" Target="../ink/ink3361.xml"/><Relationship Id="rId31" Type="http://schemas.openxmlformats.org/officeDocument/2006/relationships/image" Target="../media/image150.png"/><Relationship Id="rId52" Type="http://schemas.openxmlformats.org/officeDocument/2006/relationships/customXml" Target="../ink/ink3382.xml"/><Relationship Id="rId73" Type="http://schemas.openxmlformats.org/officeDocument/2006/relationships/image" Target="../media/image360.png"/><Relationship Id="rId78" Type="http://schemas.openxmlformats.org/officeDocument/2006/relationships/customXml" Target="../ink/ink3395.xml"/><Relationship Id="rId94" Type="http://schemas.openxmlformats.org/officeDocument/2006/relationships/customXml" Target="../ink/ink34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17.xml"/><Relationship Id="rId143" Type="http://schemas.openxmlformats.org/officeDocument/2006/relationships/image" Target="../media/image71.png"/><Relationship Id="rId148" Type="http://schemas.openxmlformats.org/officeDocument/2006/relationships/customXml" Target="../ink/ink3430.xml"/><Relationship Id="rId164" Type="http://schemas.openxmlformats.org/officeDocument/2006/relationships/customXml" Target="../ink/ink343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58.xml"/><Relationship Id="rId9" Type="http://schemas.openxmlformats.org/officeDocument/2006/relationships/image" Target="../media/image410.png"/><Relationship Id="rId180" Type="http://schemas.openxmlformats.org/officeDocument/2006/relationships/customXml" Target="../ink/ink3446.xml"/><Relationship Id="rId210" Type="http://schemas.openxmlformats.org/officeDocument/2006/relationships/customXml" Target="../ink/ink3461.xml"/><Relationship Id="rId215" Type="http://schemas.openxmlformats.org/officeDocument/2006/relationships/image" Target="../media/image350.png"/><Relationship Id="rId236" Type="http://schemas.openxmlformats.org/officeDocument/2006/relationships/customXml" Target="../ink/ink3474.xml"/><Relationship Id="rId257" Type="http://schemas.openxmlformats.org/officeDocument/2006/relationships/image" Target="../media/image56.png"/><Relationship Id="rId278" Type="http://schemas.openxmlformats.org/officeDocument/2006/relationships/customXml" Target="../ink/ink3495.xml"/><Relationship Id="rId26" Type="http://schemas.openxmlformats.org/officeDocument/2006/relationships/customXml" Target="../ink/ink3369.xml"/><Relationship Id="rId231" Type="http://schemas.openxmlformats.org/officeDocument/2006/relationships/image" Target="../media/image430.png"/><Relationship Id="rId252" Type="http://schemas.openxmlformats.org/officeDocument/2006/relationships/customXml" Target="../ink/ink348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390.xml"/><Relationship Id="rId89" Type="http://schemas.openxmlformats.org/officeDocument/2006/relationships/image" Target="../media/image440.png"/><Relationship Id="rId112" Type="http://schemas.openxmlformats.org/officeDocument/2006/relationships/customXml" Target="../ink/ink3412.xml"/><Relationship Id="rId133" Type="http://schemas.openxmlformats.org/officeDocument/2006/relationships/image" Target="../media/image66.png"/><Relationship Id="rId154" Type="http://schemas.openxmlformats.org/officeDocument/2006/relationships/customXml" Target="../ink/ink3433.xml"/><Relationship Id="rId175" Type="http://schemas.openxmlformats.org/officeDocument/2006/relationships/image" Target="../media/image87.png"/><Relationship Id="rId196" Type="http://schemas.openxmlformats.org/officeDocument/2006/relationships/customXml" Target="../ink/ink3454.xml"/><Relationship Id="rId200" Type="http://schemas.openxmlformats.org/officeDocument/2006/relationships/customXml" Target="../ink/ink3456.xml"/><Relationship Id="rId16" Type="http://schemas.openxmlformats.org/officeDocument/2006/relationships/customXml" Target="../ink/ink3364.xml"/><Relationship Id="rId221" Type="http://schemas.openxmlformats.org/officeDocument/2006/relationships/image" Target="../media/image380.png"/><Relationship Id="rId242" Type="http://schemas.openxmlformats.org/officeDocument/2006/relationships/customXml" Target="../ink/ink3477.xml"/><Relationship Id="rId263" Type="http://schemas.openxmlformats.org/officeDocument/2006/relationships/image" Target="../media/image59.png"/><Relationship Id="rId284" Type="http://schemas.openxmlformats.org/officeDocument/2006/relationships/customXml" Target="../ink/ink3498.xml"/><Relationship Id="rId37" Type="http://schemas.openxmlformats.org/officeDocument/2006/relationships/image" Target="../media/image180.png"/><Relationship Id="rId58" Type="http://schemas.openxmlformats.org/officeDocument/2006/relationships/customXml" Target="../ink/ink3385.xml"/><Relationship Id="rId79" Type="http://schemas.openxmlformats.org/officeDocument/2006/relationships/image" Target="../media/image390.png"/><Relationship Id="rId102" Type="http://schemas.openxmlformats.org/officeDocument/2006/relationships/customXml" Target="../ink/ink3407.xml"/><Relationship Id="rId123" Type="http://schemas.openxmlformats.org/officeDocument/2006/relationships/image" Target="../media/image61.png"/><Relationship Id="rId144" Type="http://schemas.openxmlformats.org/officeDocument/2006/relationships/customXml" Target="../ink/ink3428.xml"/><Relationship Id="rId90" Type="http://schemas.openxmlformats.org/officeDocument/2006/relationships/customXml" Target="../ink/ink3401.xml"/><Relationship Id="rId165" Type="http://schemas.openxmlformats.org/officeDocument/2006/relationships/image" Target="../media/image82.png"/><Relationship Id="rId186" Type="http://schemas.openxmlformats.org/officeDocument/2006/relationships/customXml" Target="../ink/ink3449.xml"/><Relationship Id="rId211" Type="http://schemas.openxmlformats.org/officeDocument/2006/relationships/image" Target="../media/image330.png"/><Relationship Id="rId232" Type="http://schemas.openxmlformats.org/officeDocument/2006/relationships/customXml" Target="../ink/ink3472.xml"/><Relationship Id="rId253" Type="http://schemas.openxmlformats.org/officeDocument/2006/relationships/image" Target="../media/image54.png"/><Relationship Id="rId274" Type="http://schemas.openxmlformats.org/officeDocument/2006/relationships/customXml" Target="../ink/ink3493.xml"/><Relationship Id="rId27" Type="http://schemas.openxmlformats.org/officeDocument/2006/relationships/image" Target="../media/image130.png"/><Relationship Id="rId48" Type="http://schemas.openxmlformats.org/officeDocument/2006/relationships/customXml" Target="../ink/ink338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423.xml"/><Relationship Id="rId80" Type="http://schemas.openxmlformats.org/officeDocument/2006/relationships/customXml" Target="../ink/ink3396.xml"/><Relationship Id="rId155" Type="http://schemas.openxmlformats.org/officeDocument/2006/relationships/image" Target="../media/image77.png"/><Relationship Id="rId176" Type="http://schemas.openxmlformats.org/officeDocument/2006/relationships/customXml" Target="../ink/ink344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467.xml"/><Relationship Id="rId243" Type="http://schemas.openxmlformats.org/officeDocument/2006/relationships/image" Target="../media/image49.png"/><Relationship Id="rId264" Type="http://schemas.openxmlformats.org/officeDocument/2006/relationships/customXml" Target="../ink/ink348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37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418.xml"/><Relationship Id="rId70" Type="http://schemas.openxmlformats.org/officeDocument/2006/relationships/customXml" Target="../ink/ink339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43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62.xml"/><Relationship Id="rId233" Type="http://schemas.openxmlformats.org/officeDocument/2006/relationships/image" Target="../media/image440.png"/><Relationship Id="rId254" Type="http://schemas.openxmlformats.org/officeDocument/2006/relationships/customXml" Target="../ink/ink3483.xml"/><Relationship Id="rId28" Type="http://schemas.openxmlformats.org/officeDocument/2006/relationships/customXml" Target="../ink/ink3370.xml"/><Relationship Id="rId49" Type="http://schemas.openxmlformats.org/officeDocument/2006/relationships/image" Target="../media/image240.png"/><Relationship Id="rId114" Type="http://schemas.openxmlformats.org/officeDocument/2006/relationships/customXml" Target="../ink/ink3413.xml"/><Relationship Id="rId275" Type="http://schemas.openxmlformats.org/officeDocument/2006/relationships/image" Target="../media/image65.png"/><Relationship Id="rId60" Type="http://schemas.openxmlformats.org/officeDocument/2006/relationships/customXml" Target="../ink/ink338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434.xml"/><Relationship Id="rId177" Type="http://schemas.openxmlformats.org/officeDocument/2006/relationships/image" Target="../media/image88.png"/><Relationship Id="rId198" Type="http://schemas.openxmlformats.org/officeDocument/2006/relationships/customXml" Target="../ink/ink3455.xml"/><Relationship Id="rId202" Type="http://schemas.openxmlformats.org/officeDocument/2006/relationships/customXml" Target="../ink/ink3457.xml"/><Relationship Id="rId223" Type="http://schemas.openxmlformats.org/officeDocument/2006/relationships/image" Target="../media/image390.png"/><Relationship Id="rId244" Type="http://schemas.openxmlformats.org/officeDocument/2006/relationships/customXml" Target="../ink/ink3478.xml"/><Relationship Id="rId18" Type="http://schemas.openxmlformats.org/officeDocument/2006/relationships/customXml" Target="../ink/ink336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49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21.xml"/><Relationship Id="rId63" Type="http://schemas.openxmlformats.org/officeDocument/2006/relationships/image" Target="../media/image311.png"/><Relationship Id="rId84" Type="http://schemas.openxmlformats.org/officeDocument/2006/relationships/customXml" Target="../ink/ink3542.xml"/><Relationship Id="rId138" Type="http://schemas.openxmlformats.org/officeDocument/2006/relationships/customXml" Target="../ink/ink3569.xml"/><Relationship Id="rId159" Type="http://schemas.openxmlformats.org/officeDocument/2006/relationships/image" Target="../media/image79.png"/><Relationship Id="rId170" Type="http://schemas.openxmlformats.org/officeDocument/2006/relationships/customXml" Target="../ink/ink358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6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63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516.xml"/><Relationship Id="rId53" Type="http://schemas.openxmlformats.org/officeDocument/2006/relationships/image" Target="../media/image260.png"/><Relationship Id="rId74" Type="http://schemas.openxmlformats.org/officeDocument/2006/relationships/customXml" Target="../ink/ink3537.xml"/><Relationship Id="rId128" Type="http://schemas.openxmlformats.org/officeDocument/2006/relationships/customXml" Target="../ink/ink35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580.xml"/><Relationship Id="rId181" Type="http://schemas.openxmlformats.org/officeDocument/2006/relationships/image" Target="../media/image180.png"/><Relationship Id="rId216" Type="http://schemas.openxmlformats.org/officeDocument/2006/relationships/customXml" Target="../ink/ink3608.xml"/><Relationship Id="rId237" Type="http://schemas.openxmlformats.org/officeDocument/2006/relationships/image" Target="../media/image46.png"/><Relationship Id="rId258" Type="http://schemas.openxmlformats.org/officeDocument/2006/relationships/customXml" Target="../ink/ink3629.xml"/><Relationship Id="rId279" Type="http://schemas.openxmlformats.org/officeDocument/2006/relationships/image" Target="../media/image67.png"/><Relationship Id="rId22" Type="http://schemas.openxmlformats.org/officeDocument/2006/relationships/customXml" Target="../ink/ink3511.xml"/><Relationship Id="rId43" Type="http://schemas.openxmlformats.org/officeDocument/2006/relationships/image" Target="../media/image210.png"/><Relationship Id="rId64" Type="http://schemas.openxmlformats.org/officeDocument/2006/relationships/customXml" Target="../ink/ink3532.xml"/><Relationship Id="rId118" Type="http://schemas.openxmlformats.org/officeDocument/2006/relationships/customXml" Target="../ink/ink355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575.xml"/><Relationship Id="rId171" Type="http://schemas.openxmlformats.org/officeDocument/2006/relationships/image" Target="../media/image85.png"/><Relationship Id="rId192" Type="http://schemas.openxmlformats.org/officeDocument/2006/relationships/customXml" Target="../ink/ink3596.xml"/><Relationship Id="rId206" Type="http://schemas.openxmlformats.org/officeDocument/2006/relationships/customXml" Target="../ink/ink3603.xml"/><Relationship Id="rId227" Type="http://schemas.openxmlformats.org/officeDocument/2006/relationships/image" Target="../media/image411.png"/><Relationship Id="rId248" Type="http://schemas.openxmlformats.org/officeDocument/2006/relationships/customXml" Target="../ink/ink3624.xml"/><Relationship Id="rId269" Type="http://schemas.openxmlformats.org/officeDocument/2006/relationships/image" Target="../media/image62.png"/><Relationship Id="rId12" Type="http://schemas.openxmlformats.org/officeDocument/2006/relationships/customXml" Target="../ink/ink3506.xml"/><Relationship Id="rId33" Type="http://schemas.openxmlformats.org/officeDocument/2006/relationships/image" Target="../media/image160.png"/><Relationship Id="rId108" Type="http://schemas.openxmlformats.org/officeDocument/2006/relationships/customXml" Target="../ink/ink3554.xml"/><Relationship Id="rId129" Type="http://schemas.openxmlformats.org/officeDocument/2006/relationships/image" Target="../media/image64.png"/><Relationship Id="rId280" Type="http://schemas.openxmlformats.org/officeDocument/2006/relationships/customXml" Target="../ink/ink3640.xml"/><Relationship Id="rId54" Type="http://schemas.openxmlformats.org/officeDocument/2006/relationships/customXml" Target="../ink/ink3527.xml"/><Relationship Id="rId75" Type="http://schemas.openxmlformats.org/officeDocument/2006/relationships/image" Target="../media/image370.png"/><Relationship Id="rId96" Type="http://schemas.openxmlformats.org/officeDocument/2006/relationships/customXml" Target="../ink/ink3548.xml"/><Relationship Id="rId140" Type="http://schemas.openxmlformats.org/officeDocument/2006/relationships/customXml" Target="../ink/ink3570.xml"/><Relationship Id="rId161" Type="http://schemas.openxmlformats.org/officeDocument/2006/relationships/image" Target="../media/image80.png"/><Relationship Id="rId182" Type="http://schemas.openxmlformats.org/officeDocument/2006/relationships/customXml" Target="../ink/ink3591.xml"/><Relationship Id="rId217" Type="http://schemas.openxmlformats.org/officeDocument/2006/relationships/image" Target="../media/image89.png"/><Relationship Id="rId6" Type="http://schemas.openxmlformats.org/officeDocument/2006/relationships/customXml" Target="../ink/ink3503.xml"/><Relationship Id="rId238" Type="http://schemas.openxmlformats.org/officeDocument/2006/relationships/customXml" Target="../ink/ink361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635.xml"/><Relationship Id="rId44" Type="http://schemas.openxmlformats.org/officeDocument/2006/relationships/customXml" Target="../ink/ink3522.xml"/><Relationship Id="rId65" Type="http://schemas.openxmlformats.org/officeDocument/2006/relationships/image" Target="../media/image320.png"/><Relationship Id="rId86" Type="http://schemas.openxmlformats.org/officeDocument/2006/relationships/customXml" Target="../ink/ink3543.xml"/><Relationship Id="rId130" Type="http://schemas.openxmlformats.org/officeDocument/2006/relationships/customXml" Target="../ink/ink3565.xml"/><Relationship Id="rId151" Type="http://schemas.openxmlformats.org/officeDocument/2006/relationships/image" Target="../media/image75.png"/><Relationship Id="rId172" Type="http://schemas.openxmlformats.org/officeDocument/2006/relationships/customXml" Target="../ink/ink358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61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630.xml"/><Relationship Id="rId281" Type="http://schemas.openxmlformats.org/officeDocument/2006/relationships/image" Target="../media/image68.png"/><Relationship Id="rId34" Type="http://schemas.openxmlformats.org/officeDocument/2006/relationships/customXml" Target="../ink/ink3517.xml"/><Relationship Id="rId50" Type="http://schemas.openxmlformats.org/officeDocument/2006/relationships/customXml" Target="../ink/ink3525.xml"/><Relationship Id="rId55" Type="http://schemas.openxmlformats.org/officeDocument/2006/relationships/image" Target="../media/image270.png"/><Relationship Id="rId76" Type="http://schemas.openxmlformats.org/officeDocument/2006/relationships/customXml" Target="../ink/ink3538.xml"/><Relationship Id="rId97" Type="http://schemas.openxmlformats.org/officeDocument/2006/relationships/image" Target="../media/image48.png"/><Relationship Id="rId104" Type="http://schemas.openxmlformats.org/officeDocument/2006/relationships/customXml" Target="../ink/ink3552.xml"/><Relationship Id="rId120" Type="http://schemas.openxmlformats.org/officeDocument/2006/relationships/customXml" Target="../ink/ink35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573.xml"/><Relationship Id="rId167" Type="http://schemas.openxmlformats.org/officeDocument/2006/relationships/image" Target="../media/image83.png"/><Relationship Id="rId188" Type="http://schemas.openxmlformats.org/officeDocument/2006/relationships/customXml" Target="../ink/ink359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546.xml"/><Relationship Id="rId162" Type="http://schemas.openxmlformats.org/officeDocument/2006/relationships/customXml" Target="../ink/ink358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609.xml"/><Relationship Id="rId234" Type="http://schemas.openxmlformats.org/officeDocument/2006/relationships/customXml" Target="../ink/ink3617.xml"/><Relationship Id="rId239" Type="http://schemas.openxmlformats.org/officeDocument/2006/relationships/image" Target="../media/image47.png"/><Relationship Id="rId2" Type="http://schemas.openxmlformats.org/officeDocument/2006/relationships/customXml" Target="../ink/ink3501.xml"/><Relationship Id="rId29" Type="http://schemas.openxmlformats.org/officeDocument/2006/relationships/image" Target="../media/image140.png"/><Relationship Id="rId250" Type="http://schemas.openxmlformats.org/officeDocument/2006/relationships/customXml" Target="../ink/ink36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638.xml"/><Relationship Id="rId24" Type="http://schemas.openxmlformats.org/officeDocument/2006/relationships/customXml" Target="../ink/ink3512.xml"/><Relationship Id="rId40" Type="http://schemas.openxmlformats.org/officeDocument/2006/relationships/customXml" Target="../ink/ink3520.xml"/><Relationship Id="rId45" Type="http://schemas.openxmlformats.org/officeDocument/2006/relationships/image" Target="../media/image220.png"/><Relationship Id="rId66" Type="http://schemas.openxmlformats.org/officeDocument/2006/relationships/customXml" Target="../ink/ink3533.xml"/><Relationship Id="rId87" Type="http://schemas.openxmlformats.org/officeDocument/2006/relationships/image" Target="../media/image430.png"/><Relationship Id="rId110" Type="http://schemas.openxmlformats.org/officeDocument/2006/relationships/customXml" Target="../ink/ink35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68.xml"/><Relationship Id="rId157" Type="http://schemas.openxmlformats.org/officeDocument/2006/relationships/image" Target="../media/image78.png"/><Relationship Id="rId178" Type="http://schemas.openxmlformats.org/officeDocument/2006/relationships/customXml" Target="../ink/ink3589.xml"/><Relationship Id="rId61" Type="http://schemas.openxmlformats.org/officeDocument/2006/relationships/image" Target="../media/image300.png"/><Relationship Id="rId82" Type="http://schemas.openxmlformats.org/officeDocument/2006/relationships/customXml" Target="../ink/ink3541.xml"/><Relationship Id="rId152" Type="http://schemas.openxmlformats.org/officeDocument/2006/relationships/customXml" Target="../ink/ink3576.xml"/><Relationship Id="rId173" Type="http://schemas.openxmlformats.org/officeDocument/2006/relationships/image" Target="../media/image86.png"/><Relationship Id="rId194" Type="http://schemas.openxmlformats.org/officeDocument/2006/relationships/customXml" Target="../ink/ink359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60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612.xml"/><Relationship Id="rId240" Type="http://schemas.openxmlformats.org/officeDocument/2006/relationships/customXml" Target="../ink/ink36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633.xml"/><Relationship Id="rId287" Type="http://schemas.openxmlformats.org/officeDocument/2006/relationships/image" Target="../media/image91.png"/><Relationship Id="rId14" Type="http://schemas.openxmlformats.org/officeDocument/2006/relationships/customXml" Target="../ink/ink3507.xml"/><Relationship Id="rId30" Type="http://schemas.openxmlformats.org/officeDocument/2006/relationships/customXml" Target="../ink/ink3515.xml"/><Relationship Id="rId35" Type="http://schemas.openxmlformats.org/officeDocument/2006/relationships/image" Target="../media/image170.png"/><Relationship Id="rId56" Type="http://schemas.openxmlformats.org/officeDocument/2006/relationships/customXml" Target="../ink/ink3528.xml"/><Relationship Id="rId77" Type="http://schemas.openxmlformats.org/officeDocument/2006/relationships/image" Target="../media/image380.png"/><Relationship Id="rId100" Type="http://schemas.openxmlformats.org/officeDocument/2006/relationships/customXml" Target="../ink/ink3550.xml"/><Relationship Id="rId105" Type="http://schemas.openxmlformats.org/officeDocument/2006/relationships/image" Target="../media/image52.png"/><Relationship Id="rId126" Type="http://schemas.openxmlformats.org/officeDocument/2006/relationships/customXml" Target="../ink/ink3563.xml"/><Relationship Id="rId147" Type="http://schemas.openxmlformats.org/officeDocument/2006/relationships/image" Target="../media/image211.png"/><Relationship Id="rId168" Type="http://schemas.openxmlformats.org/officeDocument/2006/relationships/customXml" Target="../ink/ink3584.xml"/><Relationship Id="rId282" Type="http://schemas.openxmlformats.org/officeDocument/2006/relationships/customXml" Target="../ink/ink3641.xml"/><Relationship Id="rId8" Type="http://schemas.openxmlformats.org/officeDocument/2006/relationships/customXml" Target="../ink/ink3504.xml"/><Relationship Id="rId51" Type="http://schemas.openxmlformats.org/officeDocument/2006/relationships/image" Target="../media/image250.png"/><Relationship Id="rId72" Type="http://schemas.openxmlformats.org/officeDocument/2006/relationships/customXml" Target="../ink/ink3536.xml"/><Relationship Id="rId93" Type="http://schemas.openxmlformats.org/officeDocument/2006/relationships/image" Target="../media/image46.png"/><Relationship Id="rId98" Type="http://schemas.openxmlformats.org/officeDocument/2006/relationships/customXml" Target="../ink/ink3549.xml"/><Relationship Id="rId121" Type="http://schemas.openxmlformats.org/officeDocument/2006/relationships/image" Target="../media/image60.png"/><Relationship Id="rId142" Type="http://schemas.openxmlformats.org/officeDocument/2006/relationships/customXml" Target="../ink/ink3571.xml"/><Relationship Id="rId163" Type="http://schemas.openxmlformats.org/officeDocument/2006/relationships/image" Target="../media/image81.png"/><Relationship Id="rId184" Type="http://schemas.openxmlformats.org/officeDocument/2006/relationships/customXml" Target="../ink/ink359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607.xml"/><Relationship Id="rId230" Type="http://schemas.openxmlformats.org/officeDocument/2006/relationships/customXml" Target="../ink/ink361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62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23.xml"/><Relationship Id="rId67" Type="http://schemas.openxmlformats.org/officeDocument/2006/relationships/image" Target="../media/image330.png"/><Relationship Id="rId116" Type="http://schemas.openxmlformats.org/officeDocument/2006/relationships/customXml" Target="../ink/ink3558.xml"/><Relationship Id="rId137" Type="http://schemas.openxmlformats.org/officeDocument/2006/relationships/image" Target="../media/image68.png"/><Relationship Id="rId158" Type="http://schemas.openxmlformats.org/officeDocument/2006/relationships/customXml" Target="../ink/ink3579.xml"/><Relationship Id="rId272" Type="http://schemas.openxmlformats.org/officeDocument/2006/relationships/customXml" Target="../ink/ink3636.xml"/><Relationship Id="rId20" Type="http://schemas.openxmlformats.org/officeDocument/2006/relationships/customXml" Target="../ink/ink3510.xml"/><Relationship Id="rId41" Type="http://schemas.openxmlformats.org/officeDocument/2006/relationships/image" Target="../media/image200.png"/><Relationship Id="rId62" Type="http://schemas.openxmlformats.org/officeDocument/2006/relationships/customXml" Target="../ink/ink3531.xml"/><Relationship Id="rId83" Type="http://schemas.openxmlformats.org/officeDocument/2006/relationships/image" Target="../media/image411.png"/><Relationship Id="rId88" Type="http://schemas.openxmlformats.org/officeDocument/2006/relationships/customXml" Target="../ink/ink3544.xml"/><Relationship Id="rId111" Type="http://schemas.openxmlformats.org/officeDocument/2006/relationships/image" Target="../media/image55.png"/><Relationship Id="rId132" Type="http://schemas.openxmlformats.org/officeDocument/2006/relationships/customXml" Target="../ink/ink3566.xml"/><Relationship Id="rId153" Type="http://schemas.openxmlformats.org/officeDocument/2006/relationships/image" Target="../media/image76.png"/><Relationship Id="rId174" Type="http://schemas.openxmlformats.org/officeDocument/2006/relationships/customXml" Target="../ink/ink358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595.xml"/><Relationship Id="rId204" Type="http://schemas.openxmlformats.org/officeDocument/2006/relationships/customXml" Target="../ink/ink3602.xml"/><Relationship Id="rId220" Type="http://schemas.openxmlformats.org/officeDocument/2006/relationships/customXml" Target="../ink/ink361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623.xml"/><Relationship Id="rId267" Type="http://schemas.openxmlformats.org/officeDocument/2006/relationships/image" Target="../media/image61.png"/><Relationship Id="rId288" Type="http://schemas.openxmlformats.org/officeDocument/2006/relationships/customXml" Target="../ink/ink3644.xml"/><Relationship Id="rId15" Type="http://schemas.openxmlformats.org/officeDocument/2006/relationships/image" Target="../media/image710.png"/><Relationship Id="rId36" Type="http://schemas.openxmlformats.org/officeDocument/2006/relationships/customXml" Target="../ink/ink3518.xml"/><Relationship Id="rId57" Type="http://schemas.openxmlformats.org/officeDocument/2006/relationships/image" Target="../media/image280.png"/><Relationship Id="rId106" Type="http://schemas.openxmlformats.org/officeDocument/2006/relationships/customXml" Target="../ink/ink3553.xml"/><Relationship Id="rId127" Type="http://schemas.openxmlformats.org/officeDocument/2006/relationships/image" Target="../media/image63.png"/><Relationship Id="rId262" Type="http://schemas.openxmlformats.org/officeDocument/2006/relationships/customXml" Target="../ink/ink3631.xml"/><Relationship Id="rId283" Type="http://schemas.openxmlformats.org/officeDocument/2006/relationships/image" Target="../media/image69.png"/><Relationship Id="rId10" Type="http://schemas.openxmlformats.org/officeDocument/2006/relationships/customXml" Target="../ink/ink3505.xml"/><Relationship Id="rId31" Type="http://schemas.openxmlformats.org/officeDocument/2006/relationships/image" Target="../media/image150.png"/><Relationship Id="rId52" Type="http://schemas.openxmlformats.org/officeDocument/2006/relationships/customXml" Target="../ink/ink3526.xml"/><Relationship Id="rId73" Type="http://schemas.openxmlformats.org/officeDocument/2006/relationships/image" Target="../media/image360.png"/><Relationship Id="rId78" Type="http://schemas.openxmlformats.org/officeDocument/2006/relationships/customXml" Target="../ink/ink3539.xml"/><Relationship Id="rId94" Type="http://schemas.openxmlformats.org/officeDocument/2006/relationships/customXml" Target="../ink/ink35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61.xml"/><Relationship Id="rId143" Type="http://schemas.openxmlformats.org/officeDocument/2006/relationships/image" Target="../media/image71.png"/><Relationship Id="rId148" Type="http://schemas.openxmlformats.org/officeDocument/2006/relationships/customXml" Target="../ink/ink3574.xml"/><Relationship Id="rId164" Type="http://schemas.openxmlformats.org/officeDocument/2006/relationships/customXml" Target="../ink/ink358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502.xml"/><Relationship Id="rId9" Type="http://schemas.openxmlformats.org/officeDocument/2006/relationships/image" Target="../media/image410.png"/><Relationship Id="rId180" Type="http://schemas.openxmlformats.org/officeDocument/2006/relationships/customXml" Target="../ink/ink3590.xml"/><Relationship Id="rId210" Type="http://schemas.openxmlformats.org/officeDocument/2006/relationships/customXml" Target="../ink/ink3605.xml"/><Relationship Id="rId215" Type="http://schemas.openxmlformats.org/officeDocument/2006/relationships/image" Target="../media/image350.png"/><Relationship Id="rId236" Type="http://schemas.openxmlformats.org/officeDocument/2006/relationships/customXml" Target="../ink/ink3618.xml"/><Relationship Id="rId257" Type="http://schemas.openxmlformats.org/officeDocument/2006/relationships/image" Target="../media/image56.png"/><Relationship Id="rId278" Type="http://schemas.openxmlformats.org/officeDocument/2006/relationships/customXml" Target="../ink/ink3639.xml"/><Relationship Id="rId26" Type="http://schemas.openxmlformats.org/officeDocument/2006/relationships/customXml" Target="../ink/ink3513.xml"/><Relationship Id="rId231" Type="http://schemas.openxmlformats.org/officeDocument/2006/relationships/image" Target="../media/image430.png"/><Relationship Id="rId252" Type="http://schemas.openxmlformats.org/officeDocument/2006/relationships/customXml" Target="../ink/ink362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534.xml"/><Relationship Id="rId89" Type="http://schemas.openxmlformats.org/officeDocument/2006/relationships/image" Target="../media/image440.png"/><Relationship Id="rId112" Type="http://schemas.openxmlformats.org/officeDocument/2006/relationships/customXml" Target="../ink/ink3556.xml"/><Relationship Id="rId133" Type="http://schemas.openxmlformats.org/officeDocument/2006/relationships/image" Target="../media/image66.png"/><Relationship Id="rId154" Type="http://schemas.openxmlformats.org/officeDocument/2006/relationships/customXml" Target="../ink/ink3577.xml"/><Relationship Id="rId175" Type="http://schemas.openxmlformats.org/officeDocument/2006/relationships/image" Target="../media/image87.png"/><Relationship Id="rId196" Type="http://schemas.openxmlformats.org/officeDocument/2006/relationships/customXml" Target="../ink/ink3598.xml"/><Relationship Id="rId200" Type="http://schemas.openxmlformats.org/officeDocument/2006/relationships/customXml" Target="../ink/ink3600.xml"/><Relationship Id="rId16" Type="http://schemas.openxmlformats.org/officeDocument/2006/relationships/customXml" Target="../ink/ink3508.xml"/><Relationship Id="rId221" Type="http://schemas.openxmlformats.org/officeDocument/2006/relationships/image" Target="../media/image380.png"/><Relationship Id="rId242" Type="http://schemas.openxmlformats.org/officeDocument/2006/relationships/customXml" Target="../ink/ink3621.xml"/><Relationship Id="rId263" Type="http://schemas.openxmlformats.org/officeDocument/2006/relationships/image" Target="../media/image59.png"/><Relationship Id="rId284" Type="http://schemas.openxmlformats.org/officeDocument/2006/relationships/customXml" Target="../ink/ink3642.xml"/><Relationship Id="rId37" Type="http://schemas.openxmlformats.org/officeDocument/2006/relationships/image" Target="../media/image180.png"/><Relationship Id="rId58" Type="http://schemas.openxmlformats.org/officeDocument/2006/relationships/customXml" Target="../ink/ink3529.xml"/><Relationship Id="rId79" Type="http://schemas.openxmlformats.org/officeDocument/2006/relationships/image" Target="../media/image390.png"/><Relationship Id="rId102" Type="http://schemas.openxmlformats.org/officeDocument/2006/relationships/customXml" Target="../ink/ink3551.xml"/><Relationship Id="rId123" Type="http://schemas.openxmlformats.org/officeDocument/2006/relationships/image" Target="../media/image61.png"/><Relationship Id="rId144" Type="http://schemas.openxmlformats.org/officeDocument/2006/relationships/customXml" Target="../ink/ink3572.xml"/><Relationship Id="rId90" Type="http://schemas.openxmlformats.org/officeDocument/2006/relationships/customXml" Target="../ink/ink3545.xml"/><Relationship Id="rId165" Type="http://schemas.openxmlformats.org/officeDocument/2006/relationships/image" Target="../media/image82.png"/><Relationship Id="rId186" Type="http://schemas.openxmlformats.org/officeDocument/2006/relationships/customXml" Target="../ink/ink3593.xml"/><Relationship Id="rId211" Type="http://schemas.openxmlformats.org/officeDocument/2006/relationships/image" Target="../media/image330.png"/><Relationship Id="rId232" Type="http://schemas.openxmlformats.org/officeDocument/2006/relationships/customXml" Target="../ink/ink3616.xml"/><Relationship Id="rId253" Type="http://schemas.openxmlformats.org/officeDocument/2006/relationships/image" Target="../media/image54.png"/><Relationship Id="rId274" Type="http://schemas.openxmlformats.org/officeDocument/2006/relationships/customXml" Target="../ink/ink3637.xml"/><Relationship Id="rId27" Type="http://schemas.openxmlformats.org/officeDocument/2006/relationships/image" Target="../media/image130.png"/><Relationship Id="rId48" Type="http://schemas.openxmlformats.org/officeDocument/2006/relationships/customXml" Target="../ink/ink352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567.xml"/><Relationship Id="rId80" Type="http://schemas.openxmlformats.org/officeDocument/2006/relationships/customXml" Target="../ink/ink3540.xml"/><Relationship Id="rId155" Type="http://schemas.openxmlformats.org/officeDocument/2006/relationships/image" Target="../media/image77.png"/><Relationship Id="rId176" Type="http://schemas.openxmlformats.org/officeDocument/2006/relationships/customXml" Target="../ink/ink358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611.xml"/><Relationship Id="rId243" Type="http://schemas.openxmlformats.org/officeDocument/2006/relationships/image" Target="../media/image49.png"/><Relationship Id="rId264" Type="http://schemas.openxmlformats.org/officeDocument/2006/relationships/customXml" Target="../ink/ink363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562.xml"/><Relationship Id="rId70" Type="http://schemas.openxmlformats.org/officeDocument/2006/relationships/customXml" Target="../ink/ink353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58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06.xml"/><Relationship Id="rId233" Type="http://schemas.openxmlformats.org/officeDocument/2006/relationships/image" Target="../media/image440.png"/><Relationship Id="rId254" Type="http://schemas.openxmlformats.org/officeDocument/2006/relationships/customXml" Target="../ink/ink3627.xml"/><Relationship Id="rId28" Type="http://schemas.openxmlformats.org/officeDocument/2006/relationships/customXml" Target="../ink/ink3514.xml"/><Relationship Id="rId49" Type="http://schemas.openxmlformats.org/officeDocument/2006/relationships/image" Target="../media/image240.png"/><Relationship Id="rId114" Type="http://schemas.openxmlformats.org/officeDocument/2006/relationships/customXml" Target="../ink/ink3557.xml"/><Relationship Id="rId275" Type="http://schemas.openxmlformats.org/officeDocument/2006/relationships/image" Target="../media/image65.png"/><Relationship Id="rId60" Type="http://schemas.openxmlformats.org/officeDocument/2006/relationships/customXml" Target="../ink/ink353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578.xml"/><Relationship Id="rId177" Type="http://schemas.openxmlformats.org/officeDocument/2006/relationships/image" Target="../media/image88.png"/><Relationship Id="rId198" Type="http://schemas.openxmlformats.org/officeDocument/2006/relationships/customXml" Target="../ink/ink3599.xml"/><Relationship Id="rId202" Type="http://schemas.openxmlformats.org/officeDocument/2006/relationships/customXml" Target="../ink/ink3601.xml"/><Relationship Id="rId223" Type="http://schemas.openxmlformats.org/officeDocument/2006/relationships/image" Target="../media/image390.png"/><Relationship Id="rId244" Type="http://schemas.openxmlformats.org/officeDocument/2006/relationships/customXml" Target="../ink/ink3622.xml"/><Relationship Id="rId18" Type="http://schemas.openxmlformats.org/officeDocument/2006/relationships/customXml" Target="../ink/ink350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6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41.xml"/><Relationship Id="rId63" Type="http://schemas.openxmlformats.org/officeDocument/2006/relationships/image" Target="../media/image311.png"/><Relationship Id="rId84" Type="http://schemas.openxmlformats.org/officeDocument/2006/relationships/customXml" Target="../ink/ink662.xml"/><Relationship Id="rId138" Type="http://schemas.openxmlformats.org/officeDocument/2006/relationships/customXml" Target="../ink/ink689.xml"/><Relationship Id="rId159" Type="http://schemas.openxmlformats.org/officeDocument/2006/relationships/image" Target="../media/image79.png"/><Relationship Id="rId170" Type="http://schemas.openxmlformats.org/officeDocument/2006/relationships/customXml" Target="../ink/ink7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7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75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36.xml"/><Relationship Id="rId53" Type="http://schemas.openxmlformats.org/officeDocument/2006/relationships/image" Target="../media/image260.png"/><Relationship Id="rId74" Type="http://schemas.openxmlformats.org/officeDocument/2006/relationships/customXml" Target="../ink/ink657.xml"/><Relationship Id="rId128" Type="http://schemas.openxmlformats.org/officeDocument/2006/relationships/customXml" Target="../ink/ink6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700.xml"/><Relationship Id="rId181" Type="http://schemas.openxmlformats.org/officeDocument/2006/relationships/image" Target="../media/image180.png"/><Relationship Id="rId216" Type="http://schemas.openxmlformats.org/officeDocument/2006/relationships/customXml" Target="../ink/ink728.xml"/><Relationship Id="rId237" Type="http://schemas.openxmlformats.org/officeDocument/2006/relationships/image" Target="../media/image46.png"/><Relationship Id="rId258" Type="http://schemas.openxmlformats.org/officeDocument/2006/relationships/customXml" Target="../ink/ink749.xml"/><Relationship Id="rId279" Type="http://schemas.openxmlformats.org/officeDocument/2006/relationships/image" Target="../media/image67.png"/><Relationship Id="rId22" Type="http://schemas.openxmlformats.org/officeDocument/2006/relationships/customXml" Target="../ink/ink631.xml"/><Relationship Id="rId43" Type="http://schemas.openxmlformats.org/officeDocument/2006/relationships/image" Target="../media/image210.png"/><Relationship Id="rId64" Type="http://schemas.openxmlformats.org/officeDocument/2006/relationships/customXml" Target="../ink/ink652.xml"/><Relationship Id="rId118" Type="http://schemas.openxmlformats.org/officeDocument/2006/relationships/customXml" Target="../ink/ink67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695.xml"/><Relationship Id="rId171" Type="http://schemas.openxmlformats.org/officeDocument/2006/relationships/image" Target="../media/image85.png"/><Relationship Id="rId192" Type="http://schemas.openxmlformats.org/officeDocument/2006/relationships/customXml" Target="../ink/ink716.xml"/><Relationship Id="rId206" Type="http://schemas.openxmlformats.org/officeDocument/2006/relationships/customXml" Target="../ink/ink723.xml"/><Relationship Id="rId227" Type="http://schemas.openxmlformats.org/officeDocument/2006/relationships/image" Target="../media/image411.png"/><Relationship Id="rId248" Type="http://schemas.openxmlformats.org/officeDocument/2006/relationships/customXml" Target="../ink/ink744.xml"/><Relationship Id="rId269" Type="http://schemas.openxmlformats.org/officeDocument/2006/relationships/image" Target="../media/image62.png"/><Relationship Id="rId12" Type="http://schemas.openxmlformats.org/officeDocument/2006/relationships/customXml" Target="../ink/ink626.xml"/><Relationship Id="rId33" Type="http://schemas.openxmlformats.org/officeDocument/2006/relationships/image" Target="../media/image160.png"/><Relationship Id="rId108" Type="http://schemas.openxmlformats.org/officeDocument/2006/relationships/customXml" Target="../ink/ink674.xml"/><Relationship Id="rId129" Type="http://schemas.openxmlformats.org/officeDocument/2006/relationships/image" Target="../media/image64.png"/><Relationship Id="rId280" Type="http://schemas.openxmlformats.org/officeDocument/2006/relationships/customXml" Target="../ink/ink760.xml"/><Relationship Id="rId54" Type="http://schemas.openxmlformats.org/officeDocument/2006/relationships/customXml" Target="../ink/ink647.xml"/><Relationship Id="rId75" Type="http://schemas.openxmlformats.org/officeDocument/2006/relationships/image" Target="../media/image370.png"/><Relationship Id="rId96" Type="http://schemas.openxmlformats.org/officeDocument/2006/relationships/customXml" Target="../ink/ink668.xml"/><Relationship Id="rId140" Type="http://schemas.openxmlformats.org/officeDocument/2006/relationships/customXml" Target="../ink/ink690.xml"/><Relationship Id="rId161" Type="http://schemas.openxmlformats.org/officeDocument/2006/relationships/image" Target="../media/image80.png"/><Relationship Id="rId182" Type="http://schemas.openxmlformats.org/officeDocument/2006/relationships/customXml" Target="../ink/ink711.xml"/><Relationship Id="rId217" Type="http://schemas.openxmlformats.org/officeDocument/2006/relationships/image" Target="../media/image89.png"/><Relationship Id="rId6" Type="http://schemas.openxmlformats.org/officeDocument/2006/relationships/customXml" Target="../ink/ink623.xml"/><Relationship Id="rId238" Type="http://schemas.openxmlformats.org/officeDocument/2006/relationships/customXml" Target="../ink/ink7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755.xml"/><Relationship Id="rId44" Type="http://schemas.openxmlformats.org/officeDocument/2006/relationships/customXml" Target="../ink/ink642.xml"/><Relationship Id="rId65" Type="http://schemas.openxmlformats.org/officeDocument/2006/relationships/image" Target="../media/image320.png"/><Relationship Id="rId86" Type="http://schemas.openxmlformats.org/officeDocument/2006/relationships/customXml" Target="../ink/ink663.xml"/><Relationship Id="rId130" Type="http://schemas.openxmlformats.org/officeDocument/2006/relationships/customXml" Target="../ink/ink685.xml"/><Relationship Id="rId151" Type="http://schemas.openxmlformats.org/officeDocument/2006/relationships/image" Target="../media/image75.png"/><Relationship Id="rId172" Type="http://schemas.openxmlformats.org/officeDocument/2006/relationships/customXml" Target="../ink/ink7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7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750.xml"/><Relationship Id="rId281" Type="http://schemas.openxmlformats.org/officeDocument/2006/relationships/image" Target="../media/image68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270.png"/><Relationship Id="rId76" Type="http://schemas.openxmlformats.org/officeDocument/2006/relationships/customXml" Target="../ink/ink658.xml"/><Relationship Id="rId97" Type="http://schemas.openxmlformats.org/officeDocument/2006/relationships/image" Target="../media/image48.png"/><Relationship Id="rId104" Type="http://schemas.openxmlformats.org/officeDocument/2006/relationships/customXml" Target="../ink/ink672.xml"/><Relationship Id="rId120" Type="http://schemas.openxmlformats.org/officeDocument/2006/relationships/customXml" Target="../ink/ink6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693.xml"/><Relationship Id="rId167" Type="http://schemas.openxmlformats.org/officeDocument/2006/relationships/image" Target="../media/image83.png"/><Relationship Id="rId188" Type="http://schemas.openxmlformats.org/officeDocument/2006/relationships/customXml" Target="../ink/ink71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666.xml"/><Relationship Id="rId162" Type="http://schemas.openxmlformats.org/officeDocument/2006/relationships/customXml" Target="../ink/ink70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729.xml"/><Relationship Id="rId234" Type="http://schemas.openxmlformats.org/officeDocument/2006/relationships/customXml" Target="../ink/ink737.xml"/><Relationship Id="rId239" Type="http://schemas.openxmlformats.org/officeDocument/2006/relationships/image" Target="../media/image47.png"/><Relationship Id="rId2" Type="http://schemas.openxmlformats.org/officeDocument/2006/relationships/customXml" Target="../ink/ink621.xml"/><Relationship Id="rId29" Type="http://schemas.openxmlformats.org/officeDocument/2006/relationships/image" Target="../media/image140.png"/><Relationship Id="rId250" Type="http://schemas.openxmlformats.org/officeDocument/2006/relationships/customXml" Target="../ink/ink7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758.xml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220.png"/><Relationship Id="rId66" Type="http://schemas.openxmlformats.org/officeDocument/2006/relationships/customXml" Target="../ink/ink653.xml"/><Relationship Id="rId87" Type="http://schemas.openxmlformats.org/officeDocument/2006/relationships/image" Target="../media/image430.png"/><Relationship Id="rId110" Type="http://schemas.openxmlformats.org/officeDocument/2006/relationships/customXml" Target="../ink/ink6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8.xml"/><Relationship Id="rId157" Type="http://schemas.openxmlformats.org/officeDocument/2006/relationships/image" Target="../media/image78.png"/><Relationship Id="rId178" Type="http://schemas.openxmlformats.org/officeDocument/2006/relationships/customXml" Target="../ink/ink709.xml"/><Relationship Id="rId61" Type="http://schemas.openxmlformats.org/officeDocument/2006/relationships/image" Target="../media/image300.png"/><Relationship Id="rId82" Type="http://schemas.openxmlformats.org/officeDocument/2006/relationships/customXml" Target="../ink/ink661.xml"/><Relationship Id="rId152" Type="http://schemas.openxmlformats.org/officeDocument/2006/relationships/customXml" Target="../ink/ink696.xml"/><Relationship Id="rId173" Type="http://schemas.openxmlformats.org/officeDocument/2006/relationships/image" Target="../media/image86.png"/><Relationship Id="rId194" Type="http://schemas.openxmlformats.org/officeDocument/2006/relationships/customXml" Target="../ink/ink7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72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732.xml"/><Relationship Id="rId240" Type="http://schemas.openxmlformats.org/officeDocument/2006/relationships/customXml" Target="../ink/ink7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753.xml"/><Relationship Id="rId287" Type="http://schemas.openxmlformats.org/officeDocument/2006/relationships/image" Target="../media/image91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170.png"/><Relationship Id="rId56" Type="http://schemas.openxmlformats.org/officeDocument/2006/relationships/customXml" Target="../ink/ink648.xml"/><Relationship Id="rId77" Type="http://schemas.openxmlformats.org/officeDocument/2006/relationships/image" Target="../media/image380.png"/><Relationship Id="rId100" Type="http://schemas.openxmlformats.org/officeDocument/2006/relationships/customXml" Target="../ink/ink670.xml"/><Relationship Id="rId105" Type="http://schemas.openxmlformats.org/officeDocument/2006/relationships/image" Target="../media/image52.png"/><Relationship Id="rId126" Type="http://schemas.openxmlformats.org/officeDocument/2006/relationships/customXml" Target="../ink/ink683.xml"/><Relationship Id="rId147" Type="http://schemas.openxmlformats.org/officeDocument/2006/relationships/image" Target="../media/image211.png"/><Relationship Id="rId168" Type="http://schemas.openxmlformats.org/officeDocument/2006/relationships/customXml" Target="../ink/ink704.xml"/><Relationship Id="rId282" Type="http://schemas.openxmlformats.org/officeDocument/2006/relationships/customXml" Target="../ink/ink761.xml"/><Relationship Id="rId8" Type="http://schemas.openxmlformats.org/officeDocument/2006/relationships/customXml" Target="../ink/ink624.xml"/><Relationship Id="rId51" Type="http://schemas.openxmlformats.org/officeDocument/2006/relationships/image" Target="../media/image250.png"/><Relationship Id="rId72" Type="http://schemas.openxmlformats.org/officeDocument/2006/relationships/customXml" Target="../ink/ink656.xml"/><Relationship Id="rId93" Type="http://schemas.openxmlformats.org/officeDocument/2006/relationships/image" Target="../media/image46.png"/><Relationship Id="rId98" Type="http://schemas.openxmlformats.org/officeDocument/2006/relationships/customXml" Target="../ink/ink669.xml"/><Relationship Id="rId121" Type="http://schemas.openxmlformats.org/officeDocument/2006/relationships/image" Target="../media/image60.png"/><Relationship Id="rId142" Type="http://schemas.openxmlformats.org/officeDocument/2006/relationships/customXml" Target="../ink/ink691.xml"/><Relationship Id="rId163" Type="http://schemas.openxmlformats.org/officeDocument/2006/relationships/image" Target="../media/image81.png"/><Relationship Id="rId184" Type="http://schemas.openxmlformats.org/officeDocument/2006/relationships/customXml" Target="../ink/ink71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727.xml"/><Relationship Id="rId230" Type="http://schemas.openxmlformats.org/officeDocument/2006/relationships/customXml" Target="../ink/ink73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74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43.xml"/><Relationship Id="rId67" Type="http://schemas.openxmlformats.org/officeDocument/2006/relationships/image" Target="../media/image330.png"/><Relationship Id="rId116" Type="http://schemas.openxmlformats.org/officeDocument/2006/relationships/customXml" Target="../ink/ink678.xml"/><Relationship Id="rId137" Type="http://schemas.openxmlformats.org/officeDocument/2006/relationships/image" Target="../media/image68.png"/><Relationship Id="rId158" Type="http://schemas.openxmlformats.org/officeDocument/2006/relationships/customXml" Target="../ink/ink699.xml"/><Relationship Id="rId272" Type="http://schemas.openxmlformats.org/officeDocument/2006/relationships/customXml" Target="../ink/ink756.xml"/><Relationship Id="rId20" Type="http://schemas.openxmlformats.org/officeDocument/2006/relationships/customXml" Target="../ink/ink630.xml"/><Relationship Id="rId41" Type="http://schemas.openxmlformats.org/officeDocument/2006/relationships/image" Target="../media/image200.png"/><Relationship Id="rId62" Type="http://schemas.openxmlformats.org/officeDocument/2006/relationships/customXml" Target="../ink/ink651.xml"/><Relationship Id="rId83" Type="http://schemas.openxmlformats.org/officeDocument/2006/relationships/image" Target="../media/image411.png"/><Relationship Id="rId88" Type="http://schemas.openxmlformats.org/officeDocument/2006/relationships/customXml" Target="../ink/ink664.xml"/><Relationship Id="rId111" Type="http://schemas.openxmlformats.org/officeDocument/2006/relationships/image" Target="../media/image55.png"/><Relationship Id="rId132" Type="http://schemas.openxmlformats.org/officeDocument/2006/relationships/customXml" Target="../ink/ink686.xml"/><Relationship Id="rId153" Type="http://schemas.openxmlformats.org/officeDocument/2006/relationships/image" Target="../media/image76.png"/><Relationship Id="rId174" Type="http://schemas.openxmlformats.org/officeDocument/2006/relationships/customXml" Target="../ink/ink70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715.xml"/><Relationship Id="rId204" Type="http://schemas.openxmlformats.org/officeDocument/2006/relationships/customXml" Target="../ink/ink722.xml"/><Relationship Id="rId220" Type="http://schemas.openxmlformats.org/officeDocument/2006/relationships/customXml" Target="../ink/ink73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743.xml"/><Relationship Id="rId267" Type="http://schemas.openxmlformats.org/officeDocument/2006/relationships/image" Target="../media/image61.png"/><Relationship Id="rId288" Type="http://schemas.openxmlformats.org/officeDocument/2006/relationships/customXml" Target="../ink/ink764.xml"/><Relationship Id="rId15" Type="http://schemas.openxmlformats.org/officeDocument/2006/relationships/image" Target="../media/image710.png"/><Relationship Id="rId36" Type="http://schemas.openxmlformats.org/officeDocument/2006/relationships/customXml" Target="../ink/ink638.xml"/><Relationship Id="rId57" Type="http://schemas.openxmlformats.org/officeDocument/2006/relationships/image" Target="../media/image280.png"/><Relationship Id="rId106" Type="http://schemas.openxmlformats.org/officeDocument/2006/relationships/customXml" Target="../ink/ink673.xml"/><Relationship Id="rId127" Type="http://schemas.openxmlformats.org/officeDocument/2006/relationships/image" Target="../media/image63.png"/><Relationship Id="rId262" Type="http://schemas.openxmlformats.org/officeDocument/2006/relationships/customXml" Target="../ink/ink751.xml"/><Relationship Id="rId283" Type="http://schemas.openxmlformats.org/officeDocument/2006/relationships/image" Target="../media/image69.png"/><Relationship Id="rId10" Type="http://schemas.openxmlformats.org/officeDocument/2006/relationships/customXml" Target="../ink/ink625.xml"/><Relationship Id="rId31" Type="http://schemas.openxmlformats.org/officeDocument/2006/relationships/image" Target="../media/image150.png"/><Relationship Id="rId52" Type="http://schemas.openxmlformats.org/officeDocument/2006/relationships/customXml" Target="../ink/ink646.xml"/><Relationship Id="rId73" Type="http://schemas.openxmlformats.org/officeDocument/2006/relationships/image" Target="../media/image360.png"/><Relationship Id="rId78" Type="http://schemas.openxmlformats.org/officeDocument/2006/relationships/customXml" Target="../ink/ink659.xml"/><Relationship Id="rId94" Type="http://schemas.openxmlformats.org/officeDocument/2006/relationships/customXml" Target="../ink/ink6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81.xml"/><Relationship Id="rId143" Type="http://schemas.openxmlformats.org/officeDocument/2006/relationships/image" Target="../media/image71.png"/><Relationship Id="rId148" Type="http://schemas.openxmlformats.org/officeDocument/2006/relationships/customXml" Target="../ink/ink694.xml"/><Relationship Id="rId164" Type="http://schemas.openxmlformats.org/officeDocument/2006/relationships/customXml" Target="../ink/ink70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622.xml"/><Relationship Id="rId9" Type="http://schemas.openxmlformats.org/officeDocument/2006/relationships/image" Target="../media/image410.png"/><Relationship Id="rId180" Type="http://schemas.openxmlformats.org/officeDocument/2006/relationships/customXml" Target="../ink/ink710.xml"/><Relationship Id="rId210" Type="http://schemas.openxmlformats.org/officeDocument/2006/relationships/customXml" Target="../ink/ink725.xml"/><Relationship Id="rId215" Type="http://schemas.openxmlformats.org/officeDocument/2006/relationships/image" Target="../media/image350.png"/><Relationship Id="rId236" Type="http://schemas.openxmlformats.org/officeDocument/2006/relationships/customXml" Target="../ink/ink738.xml"/><Relationship Id="rId257" Type="http://schemas.openxmlformats.org/officeDocument/2006/relationships/image" Target="../media/image56.png"/><Relationship Id="rId278" Type="http://schemas.openxmlformats.org/officeDocument/2006/relationships/customXml" Target="../ink/ink759.xml"/><Relationship Id="rId26" Type="http://schemas.openxmlformats.org/officeDocument/2006/relationships/customXml" Target="../ink/ink633.xml"/><Relationship Id="rId231" Type="http://schemas.openxmlformats.org/officeDocument/2006/relationships/image" Target="../media/image430.png"/><Relationship Id="rId252" Type="http://schemas.openxmlformats.org/officeDocument/2006/relationships/customXml" Target="../ink/ink7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654.xml"/><Relationship Id="rId89" Type="http://schemas.openxmlformats.org/officeDocument/2006/relationships/image" Target="../media/image440.png"/><Relationship Id="rId112" Type="http://schemas.openxmlformats.org/officeDocument/2006/relationships/customXml" Target="../ink/ink676.xml"/><Relationship Id="rId133" Type="http://schemas.openxmlformats.org/officeDocument/2006/relationships/image" Target="../media/image66.png"/><Relationship Id="rId154" Type="http://schemas.openxmlformats.org/officeDocument/2006/relationships/customXml" Target="../ink/ink697.xml"/><Relationship Id="rId175" Type="http://schemas.openxmlformats.org/officeDocument/2006/relationships/image" Target="../media/image87.png"/><Relationship Id="rId196" Type="http://schemas.openxmlformats.org/officeDocument/2006/relationships/customXml" Target="../ink/ink718.xml"/><Relationship Id="rId200" Type="http://schemas.openxmlformats.org/officeDocument/2006/relationships/customXml" Target="../ink/ink720.xml"/><Relationship Id="rId16" Type="http://schemas.openxmlformats.org/officeDocument/2006/relationships/customXml" Target="../ink/ink628.xml"/><Relationship Id="rId221" Type="http://schemas.openxmlformats.org/officeDocument/2006/relationships/image" Target="../media/image380.png"/><Relationship Id="rId242" Type="http://schemas.openxmlformats.org/officeDocument/2006/relationships/customXml" Target="../ink/ink741.xml"/><Relationship Id="rId263" Type="http://schemas.openxmlformats.org/officeDocument/2006/relationships/image" Target="../media/image59.png"/><Relationship Id="rId284" Type="http://schemas.openxmlformats.org/officeDocument/2006/relationships/customXml" Target="../ink/ink762.xml"/><Relationship Id="rId37" Type="http://schemas.openxmlformats.org/officeDocument/2006/relationships/image" Target="../media/image180.png"/><Relationship Id="rId58" Type="http://schemas.openxmlformats.org/officeDocument/2006/relationships/customXml" Target="../ink/ink649.xml"/><Relationship Id="rId79" Type="http://schemas.openxmlformats.org/officeDocument/2006/relationships/image" Target="../media/image390.png"/><Relationship Id="rId102" Type="http://schemas.openxmlformats.org/officeDocument/2006/relationships/customXml" Target="../ink/ink671.xml"/><Relationship Id="rId123" Type="http://schemas.openxmlformats.org/officeDocument/2006/relationships/image" Target="../media/image61.png"/><Relationship Id="rId144" Type="http://schemas.openxmlformats.org/officeDocument/2006/relationships/customXml" Target="../ink/ink692.xml"/><Relationship Id="rId90" Type="http://schemas.openxmlformats.org/officeDocument/2006/relationships/customXml" Target="../ink/ink665.xml"/><Relationship Id="rId165" Type="http://schemas.openxmlformats.org/officeDocument/2006/relationships/image" Target="../media/image82.png"/><Relationship Id="rId186" Type="http://schemas.openxmlformats.org/officeDocument/2006/relationships/customXml" Target="../ink/ink713.xml"/><Relationship Id="rId211" Type="http://schemas.openxmlformats.org/officeDocument/2006/relationships/image" Target="../media/image330.png"/><Relationship Id="rId232" Type="http://schemas.openxmlformats.org/officeDocument/2006/relationships/customXml" Target="../ink/ink736.xml"/><Relationship Id="rId253" Type="http://schemas.openxmlformats.org/officeDocument/2006/relationships/image" Target="../media/image54.png"/><Relationship Id="rId274" Type="http://schemas.openxmlformats.org/officeDocument/2006/relationships/customXml" Target="../ink/ink757.xml"/><Relationship Id="rId27" Type="http://schemas.openxmlformats.org/officeDocument/2006/relationships/image" Target="../media/image130.png"/><Relationship Id="rId48" Type="http://schemas.openxmlformats.org/officeDocument/2006/relationships/customXml" Target="../ink/ink6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687.xml"/><Relationship Id="rId80" Type="http://schemas.openxmlformats.org/officeDocument/2006/relationships/customXml" Target="../ink/ink660.xml"/><Relationship Id="rId155" Type="http://schemas.openxmlformats.org/officeDocument/2006/relationships/image" Target="../media/image77.png"/><Relationship Id="rId176" Type="http://schemas.openxmlformats.org/officeDocument/2006/relationships/customXml" Target="../ink/ink7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731.xml"/><Relationship Id="rId243" Type="http://schemas.openxmlformats.org/officeDocument/2006/relationships/image" Target="../media/image49.png"/><Relationship Id="rId264" Type="http://schemas.openxmlformats.org/officeDocument/2006/relationships/customXml" Target="../ink/ink7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682.xml"/><Relationship Id="rId70" Type="http://schemas.openxmlformats.org/officeDocument/2006/relationships/customXml" Target="../ink/ink6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7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6.xml"/><Relationship Id="rId233" Type="http://schemas.openxmlformats.org/officeDocument/2006/relationships/image" Target="../media/image440.png"/><Relationship Id="rId254" Type="http://schemas.openxmlformats.org/officeDocument/2006/relationships/customXml" Target="../ink/ink747.xml"/><Relationship Id="rId28" Type="http://schemas.openxmlformats.org/officeDocument/2006/relationships/customXml" Target="../ink/ink634.xml"/><Relationship Id="rId49" Type="http://schemas.openxmlformats.org/officeDocument/2006/relationships/image" Target="../media/image240.png"/><Relationship Id="rId114" Type="http://schemas.openxmlformats.org/officeDocument/2006/relationships/customXml" Target="../ink/ink677.xml"/><Relationship Id="rId275" Type="http://schemas.openxmlformats.org/officeDocument/2006/relationships/image" Target="../media/image65.png"/><Relationship Id="rId60" Type="http://schemas.openxmlformats.org/officeDocument/2006/relationships/customXml" Target="../ink/ink6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698.xml"/><Relationship Id="rId177" Type="http://schemas.openxmlformats.org/officeDocument/2006/relationships/image" Target="../media/image88.png"/><Relationship Id="rId198" Type="http://schemas.openxmlformats.org/officeDocument/2006/relationships/customXml" Target="../ink/ink719.xml"/><Relationship Id="rId202" Type="http://schemas.openxmlformats.org/officeDocument/2006/relationships/customXml" Target="../ink/ink721.xml"/><Relationship Id="rId223" Type="http://schemas.openxmlformats.org/officeDocument/2006/relationships/image" Target="../media/image390.png"/><Relationship Id="rId244" Type="http://schemas.openxmlformats.org/officeDocument/2006/relationships/customXml" Target="../ink/ink742.xml"/><Relationship Id="rId18" Type="http://schemas.openxmlformats.org/officeDocument/2006/relationships/customXml" Target="../ink/ink6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7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665.xml"/><Relationship Id="rId63" Type="http://schemas.openxmlformats.org/officeDocument/2006/relationships/image" Target="../media/image311.png"/><Relationship Id="rId84" Type="http://schemas.openxmlformats.org/officeDocument/2006/relationships/customXml" Target="../ink/ink3686.xml"/><Relationship Id="rId138" Type="http://schemas.openxmlformats.org/officeDocument/2006/relationships/customXml" Target="../ink/ink3713.xml"/><Relationship Id="rId159" Type="http://schemas.openxmlformats.org/officeDocument/2006/relationships/image" Target="../media/image79.png"/><Relationship Id="rId170" Type="http://schemas.openxmlformats.org/officeDocument/2006/relationships/customXml" Target="../ink/ink37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7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7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660.xml"/><Relationship Id="rId53" Type="http://schemas.openxmlformats.org/officeDocument/2006/relationships/image" Target="../media/image260.png"/><Relationship Id="rId74" Type="http://schemas.openxmlformats.org/officeDocument/2006/relationships/customXml" Target="../ink/ink3681.xml"/><Relationship Id="rId128" Type="http://schemas.openxmlformats.org/officeDocument/2006/relationships/customXml" Target="../ink/ink37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724.xml"/><Relationship Id="rId181" Type="http://schemas.openxmlformats.org/officeDocument/2006/relationships/image" Target="../media/image180.png"/><Relationship Id="rId216" Type="http://schemas.openxmlformats.org/officeDocument/2006/relationships/customXml" Target="../ink/ink3752.xml"/><Relationship Id="rId237" Type="http://schemas.openxmlformats.org/officeDocument/2006/relationships/image" Target="../media/image46.png"/><Relationship Id="rId258" Type="http://schemas.openxmlformats.org/officeDocument/2006/relationships/customXml" Target="../ink/ink3773.xml"/><Relationship Id="rId279" Type="http://schemas.openxmlformats.org/officeDocument/2006/relationships/image" Target="../media/image67.png"/><Relationship Id="rId22" Type="http://schemas.openxmlformats.org/officeDocument/2006/relationships/customXml" Target="../ink/ink3655.xml"/><Relationship Id="rId43" Type="http://schemas.openxmlformats.org/officeDocument/2006/relationships/image" Target="../media/image210.png"/><Relationship Id="rId64" Type="http://schemas.openxmlformats.org/officeDocument/2006/relationships/customXml" Target="../ink/ink3676.xml"/><Relationship Id="rId118" Type="http://schemas.openxmlformats.org/officeDocument/2006/relationships/customXml" Target="../ink/ink370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719.xml"/><Relationship Id="rId171" Type="http://schemas.openxmlformats.org/officeDocument/2006/relationships/image" Target="../media/image85.png"/><Relationship Id="rId192" Type="http://schemas.openxmlformats.org/officeDocument/2006/relationships/customXml" Target="../ink/ink3740.xml"/><Relationship Id="rId206" Type="http://schemas.openxmlformats.org/officeDocument/2006/relationships/customXml" Target="../ink/ink3747.xml"/><Relationship Id="rId227" Type="http://schemas.openxmlformats.org/officeDocument/2006/relationships/image" Target="../media/image411.png"/><Relationship Id="rId248" Type="http://schemas.openxmlformats.org/officeDocument/2006/relationships/customXml" Target="../ink/ink3768.xml"/><Relationship Id="rId269" Type="http://schemas.openxmlformats.org/officeDocument/2006/relationships/image" Target="../media/image62.png"/><Relationship Id="rId12" Type="http://schemas.openxmlformats.org/officeDocument/2006/relationships/customXml" Target="../ink/ink3650.xml"/><Relationship Id="rId33" Type="http://schemas.openxmlformats.org/officeDocument/2006/relationships/image" Target="../media/image160.png"/><Relationship Id="rId108" Type="http://schemas.openxmlformats.org/officeDocument/2006/relationships/customXml" Target="../ink/ink3698.xml"/><Relationship Id="rId129" Type="http://schemas.openxmlformats.org/officeDocument/2006/relationships/image" Target="../media/image64.png"/><Relationship Id="rId280" Type="http://schemas.openxmlformats.org/officeDocument/2006/relationships/customXml" Target="../ink/ink3784.xml"/><Relationship Id="rId54" Type="http://schemas.openxmlformats.org/officeDocument/2006/relationships/customXml" Target="../ink/ink3671.xml"/><Relationship Id="rId75" Type="http://schemas.openxmlformats.org/officeDocument/2006/relationships/image" Target="../media/image370.png"/><Relationship Id="rId96" Type="http://schemas.openxmlformats.org/officeDocument/2006/relationships/customXml" Target="../ink/ink3692.xml"/><Relationship Id="rId140" Type="http://schemas.openxmlformats.org/officeDocument/2006/relationships/customXml" Target="../ink/ink3714.xml"/><Relationship Id="rId161" Type="http://schemas.openxmlformats.org/officeDocument/2006/relationships/image" Target="../media/image80.png"/><Relationship Id="rId182" Type="http://schemas.openxmlformats.org/officeDocument/2006/relationships/customXml" Target="../ink/ink3735.xml"/><Relationship Id="rId217" Type="http://schemas.openxmlformats.org/officeDocument/2006/relationships/image" Target="../media/image89.png"/><Relationship Id="rId6" Type="http://schemas.openxmlformats.org/officeDocument/2006/relationships/customXml" Target="../ink/ink3647.xml"/><Relationship Id="rId238" Type="http://schemas.openxmlformats.org/officeDocument/2006/relationships/customXml" Target="../ink/ink37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779.xml"/><Relationship Id="rId44" Type="http://schemas.openxmlformats.org/officeDocument/2006/relationships/customXml" Target="../ink/ink3666.xml"/><Relationship Id="rId65" Type="http://schemas.openxmlformats.org/officeDocument/2006/relationships/image" Target="../media/image320.png"/><Relationship Id="rId86" Type="http://schemas.openxmlformats.org/officeDocument/2006/relationships/customXml" Target="../ink/ink3687.xml"/><Relationship Id="rId130" Type="http://schemas.openxmlformats.org/officeDocument/2006/relationships/customXml" Target="../ink/ink3709.xml"/><Relationship Id="rId151" Type="http://schemas.openxmlformats.org/officeDocument/2006/relationships/image" Target="../media/image75.png"/><Relationship Id="rId172" Type="http://schemas.openxmlformats.org/officeDocument/2006/relationships/customXml" Target="../ink/ink37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7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774.xml"/><Relationship Id="rId281" Type="http://schemas.openxmlformats.org/officeDocument/2006/relationships/image" Target="../media/image68.png"/><Relationship Id="rId34" Type="http://schemas.openxmlformats.org/officeDocument/2006/relationships/customXml" Target="../ink/ink3661.xml"/><Relationship Id="rId50" Type="http://schemas.openxmlformats.org/officeDocument/2006/relationships/customXml" Target="../ink/ink3669.xml"/><Relationship Id="rId55" Type="http://schemas.openxmlformats.org/officeDocument/2006/relationships/image" Target="../media/image270.png"/><Relationship Id="rId76" Type="http://schemas.openxmlformats.org/officeDocument/2006/relationships/customXml" Target="../ink/ink3682.xml"/><Relationship Id="rId97" Type="http://schemas.openxmlformats.org/officeDocument/2006/relationships/image" Target="../media/image48.png"/><Relationship Id="rId104" Type="http://schemas.openxmlformats.org/officeDocument/2006/relationships/customXml" Target="../ink/ink3696.xml"/><Relationship Id="rId120" Type="http://schemas.openxmlformats.org/officeDocument/2006/relationships/customXml" Target="../ink/ink37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717.xml"/><Relationship Id="rId167" Type="http://schemas.openxmlformats.org/officeDocument/2006/relationships/image" Target="../media/image83.png"/><Relationship Id="rId188" Type="http://schemas.openxmlformats.org/officeDocument/2006/relationships/customXml" Target="../ink/ink37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690.xml"/><Relationship Id="rId162" Type="http://schemas.openxmlformats.org/officeDocument/2006/relationships/customXml" Target="../ink/ink37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753.xml"/><Relationship Id="rId234" Type="http://schemas.openxmlformats.org/officeDocument/2006/relationships/customXml" Target="../ink/ink3761.xml"/><Relationship Id="rId239" Type="http://schemas.openxmlformats.org/officeDocument/2006/relationships/image" Target="../media/image47.png"/><Relationship Id="rId2" Type="http://schemas.openxmlformats.org/officeDocument/2006/relationships/customXml" Target="../ink/ink3645.xml"/><Relationship Id="rId29" Type="http://schemas.openxmlformats.org/officeDocument/2006/relationships/image" Target="../media/image140.png"/><Relationship Id="rId250" Type="http://schemas.openxmlformats.org/officeDocument/2006/relationships/customXml" Target="../ink/ink37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782.xml"/><Relationship Id="rId24" Type="http://schemas.openxmlformats.org/officeDocument/2006/relationships/customXml" Target="../ink/ink3656.xml"/><Relationship Id="rId40" Type="http://schemas.openxmlformats.org/officeDocument/2006/relationships/customXml" Target="../ink/ink3664.xml"/><Relationship Id="rId45" Type="http://schemas.openxmlformats.org/officeDocument/2006/relationships/image" Target="../media/image220.png"/><Relationship Id="rId66" Type="http://schemas.openxmlformats.org/officeDocument/2006/relationships/customXml" Target="../ink/ink3677.xml"/><Relationship Id="rId87" Type="http://schemas.openxmlformats.org/officeDocument/2006/relationships/image" Target="../media/image430.png"/><Relationship Id="rId110" Type="http://schemas.openxmlformats.org/officeDocument/2006/relationships/customXml" Target="../ink/ink36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712.xml"/><Relationship Id="rId157" Type="http://schemas.openxmlformats.org/officeDocument/2006/relationships/image" Target="../media/image78.png"/><Relationship Id="rId178" Type="http://schemas.openxmlformats.org/officeDocument/2006/relationships/customXml" Target="../ink/ink3733.xml"/><Relationship Id="rId61" Type="http://schemas.openxmlformats.org/officeDocument/2006/relationships/image" Target="../media/image300.png"/><Relationship Id="rId82" Type="http://schemas.openxmlformats.org/officeDocument/2006/relationships/customXml" Target="../ink/ink3685.xml"/><Relationship Id="rId152" Type="http://schemas.openxmlformats.org/officeDocument/2006/relationships/customXml" Target="../ink/ink3720.xml"/><Relationship Id="rId173" Type="http://schemas.openxmlformats.org/officeDocument/2006/relationships/image" Target="../media/image86.png"/><Relationship Id="rId194" Type="http://schemas.openxmlformats.org/officeDocument/2006/relationships/customXml" Target="../ink/ink37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7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756.xml"/><Relationship Id="rId240" Type="http://schemas.openxmlformats.org/officeDocument/2006/relationships/customXml" Target="../ink/ink37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777.xml"/><Relationship Id="rId287" Type="http://schemas.openxmlformats.org/officeDocument/2006/relationships/image" Target="../media/image91.png"/><Relationship Id="rId14" Type="http://schemas.openxmlformats.org/officeDocument/2006/relationships/customXml" Target="../ink/ink3651.xml"/><Relationship Id="rId30" Type="http://schemas.openxmlformats.org/officeDocument/2006/relationships/customXml" Target="../ink/ink3659.xml"/><Relationship Id="rId35" Type="http://schemas.openxmlformats.org/officeDocument/2006/relationships/image" Target="../media/image170.png"/><Relationship Id="rId56" Type="http://schemas.openxmlformats.org/officeDocument/2006/relationships/customXml" Target="../ink/ink3672.xml"/><Relationship Id="rId77" Type="http://schemas.openxmlformats.org/officeDocument/2006/relationships/image" Target="../media/image380.png"/><Relationship Id="rId100" Type="http://schemas.openxmlformats.org/officeDocument/2006/relationships/customXml" Target="../ink/ink3694.xml"/><Relationship Id="rId105" Type="http://schemas.openxmlformats.org/officeDocument/2006/relationships/image" Target="../media/image52.png"/><Relationship Id="rId126" Type="http://schemas.openxmlformats.org/officeDocument/2006/relationships/customXml" Target="../ink/ink3707.xml"/><Relationship Id="rId147" Type="http://schemas.openxmlformats.org/officeDocument/2006/relationships/image" Target="../media/image211.png"/><Relationship Id="rId168" Type="http://schemas.openxmlformats.org/officeDocument/2006/relationships/customXml" Target="../ink/ink3728.xml"/><Relationship Id="rId282" Type="http://schemas.openxmlformats.org/officeDocument/2006/relationships/customXml" Target="../ink/ink3785.xml"/><Relationship Id="rId8" Type="http://schemas.openxmlformats.org/officeDocument/2006/relationships/customXml" Target="../ink/ink3648.xml"/><Relationship Id="rId51" Type="http://schemas.openxmlformats.org/officeDocument/2006/relationships/image" Target="../media/image250.png"/><Relationship Id="rId72" Type="http://schemas.openxmlformats.org/officeDocument/2006/relationships/customXml" Target="../ink/ink3680.xml"/><Relationship Id="rId93" Type="http://schemas.openxmlformats.org/officeDocument/2006/relationships/image" Target="../media/image46.png"/><Relationship Id="rId98" Type="http://schemas.openxmlformats.org/officeDocument/2006/relationships/customXml" Target="../ink/ink3693.xml"/><Relationship Id="rId121" Type="http://schemas.openxmlformats.org/officeDocument/2006/relationships/image" Target="../media/image60.png"/><Relationship Id="rId142" Type="http://schemas.openxmlformats.org/officeDocument/2006/relationships/customXml" Target="../ink/ink3715.xml"/><Relationship Id="rId163" Type="http://schemas.openxmlformats.org/officeDocument/2006/relationships/image" Target="../media/image81.png"/><Relationship Id="rId184" Type="http://schemas.openxmlformats.org/officeDocument/2006/relationships/customXml" Target="../ink/ink37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751.xml"/><Relationship Id="rId230" Type="http://schemas.openxmlformats.org/officeDocument/2006/relationships/customXml" Target="../ink/ink37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7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667.xml"/><Relationship Id="rId67" Type="http://schemas.openxmlformats.org/officeDocument/2006/relationships/image" Target="../media/image330.png"/><Relationship Id="rId116" Type="http://schemas.openxmlformats.org/officeDocument/2006/relationships/customXml" Target="../ink/ink3702.xml"/><Relationship Id="rId137" Type="http://schemas.openxmlformats.org/officeDocument/2006/relationships/image" Target="../media/image68.png"/><Relationship Id="rId158" Type="http://schemas.openxmlformats.org/officeDocument/2006/relationships/customXml" Target="../ink/ink3723.xml"/><Relationship Id="rId272" Type="http://schemas.openxmlformats.org/officeDocument/2006/relationships/customXml" Target="../ink/ink3780.xml"/><Relationship Id="rId20" Type="http://schemas.openxmlformats.org/officeDocument/2006/relationships/customXml" Target="../ink/ink3654.xml"/><Relationship Id="rId41" Type="http://schemas.openxmlformats.org/officeDocument/2006/relationships/image" Target="../media/image200.png"/><Relationship Id="rId62" Type="http://schemas.openxmlformats.org/officeDocument/2006/relationships/customXml" Target="../ink/ink3675.xml"/><Relationship Id="rId83" Type="http://schemas.openxmlformats.org/officeDocument/2006/relationships/image" Target="../media/image411.png"/><Relationship Id="rId88" Type="http://schemas.openxmlformats.org/officeDocument/2006/relationships/customXml" Target="../ink/ink3688.xml"/><Relationship Id="rId111" Type="http://schemas.openxmlformats.org/officeDocument/2006/relationships/image" Target="../media/image55.png"/><Relationship Id="rId132" Type="http://schemas.openxmlformats.org/officeDocument/2006/relationships/customXml" Target="../ink/ink3710.xml"/><Relationship Id="rId153" Type="http://schemas.openxmlformats.org/officeDocument/2006/relationships/image" Target="../media/image76.png"/><Relationship Id="rId174" Type="http://schemas.openxmlformats.org/officeDocument/2006/relationships/customXml" Target="../ink/ink37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739.xml"/><Relationship Id="rId204" Type="http://schemas.openxmlformats.org/officeDocument/2006/relationships/customXml" Target="../ink/ink3746.xml"/><Relationship Id="rId220" Type="http://schemas.openxmlformats.org/officeDocument/2006/relationships/customXml" Target="../ink/ink37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767.xml"/><Relationship Id="rId267" Type="http://schemas.openxmlformats.org/officeDocument/2006/relationships/image" Target="../media/image61.png"/><Relationship Id="rId288" Type="http://schemas.openxmlformats.org/officeDocument/2006/relationships/customXml" Target="../ink/ink3788.xml"/><Relationship Id="rId15" Type="http://schemas.openxmlformats.org/officeDocument/2006/relationships/image" Target="../media/image710.png"/><Relationship Id="rId36" Type="http://schemas.openxmlformats.org/officeDocument/2006/relationships/customXml" Target="../ink/ink3662.xml"/><Relationship Id="rId57" Type="http://schemas.openxmlformats.org/officeDocument/2006/relationships/image" Target="../media/image280.png"/><Relationship Id="rId106" Type="http://schemas.openxmlformats.org/officeDocument/2006/relationships/customXml" Target="../ink/ink3697.xml"/><Relationship Id="rId127" Type="http://schemas.openxmlformats.org/officeDocument/2006/relationships/image" Target="../media/image63.png"/><Relationship Id="rId262" Type="http://schemas.openxmlformats.org/officeDocument/2006/relationships/customXml" Target="../ink/ink3775.xml"/><Relationship Id="rId283" Type="http://schemas.openxmlformats.org/officeDocument/2006/relationships/image" Target="../media/image69.png"/><Relationship Id="rId10" Type="http://schemas.openxmlformats.org/officeDocument/2006/relationships/customXml" Target="../ink/ink3649.xml"/><Relationship Id="rId31" Type="http://schemas.openxmlformats.org/officeDocument/2006/relationships/image" Target="../media/image150.png"/><Relationship Id="rId52" Type="http://schemas.openxmlformats.org/officeDocument/2006/relationships/customXml" Target="../ink/ink3670.xml"/><Relationship Id="rId73" Type="http://schemas.openxmlformats.org/officeDocument/2006/relationships/image" Target="../media/image360.png"/><Relationship Id="rId78" Type="http://schemas.openxmlformats.org/officeDocument/2006/relationships/customXml" Target="../ink/ink3683.xml"/><Relationship Id="rId94" Type="http://schemas.openxmlformats.org/officeDocument/2006/relationships/customXml" Target="../ink/ink36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705.xml"/><Relationship Id="rId143" Type="http://schemas.openxmlformats.org/officeDocument/2006/relationships/image" Target="../media/image71.png"/><Relationship Id="rId148" Type="http://schemas.openxmlformats.org/officeDocument/2006/relationships/customXml" Target="../ink/ink3718.xml"/><Relationship Id="rId164" Type="http://schemas.openxmlformats.org/officeDocument/2006/relationships/customXml" Target="../ink/ink37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646.xml"/><Relationship Id="rId9" Type="http://schemas.openxmlformats.org/officeDocument/2006/relationships/image" Target="../media/image410.png"/><Relationship Id="rId180" Type="http://schemas.openxmlformats.org/officeDocument/2006/relationships/customXml" Target="../ink/ink3734.xml"/><Relationship Id="rId210" Type="http://schemas.openxmlformats.org/officeDocument/2006/relationships/customXml" Target="../ink/ink3749.xml"/><Relationship Id="rId215" Type="http://schemas.openxmlformats.org/officeDocument/2006/relationships/image" Target="../media/image350.png"/><Relationship Id="rId236" Type="http://schemas.openxmlformats.org/officeDocument/2006/relationships/customXml" Target="../ink/ink3762.xml"/><Relationship Id="rId257" Type="http://schemas.openxmlformats.org/officeDocument/2006/relationships/image" Target="../media/image56.png"/><Relationship Id="rId278" Type="http://schemas.openxmlformats.org/officeDocument/2006/relationships/customXml" Target="../ink/ink3783.xml"/><Relationship Id="rId26" Type="http://schemas.openxmlformats.org/officeDocument/2006/relationships/customXml" Target="../ink/ink3657.xml"/><Relationship Id="rId231" Type="http://schemas.openxmlformats.org/officeDocument/2006/relationships/image" Target="../media/image430.png"/><Relationship Id="rId252" Type="http://schemas.openxmlformats.org/officeDocument/2006/relationships/customXml" Target="../ink/ink37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78.xml"/><Relationship Id="rId89" Type="http://schemas.openxmlformats.org/officeDocument/2006/relationships/image" Target="../media/image440.png"/><Relationship Id="rId112" Type="http://schemas.openxmlformats.org/officeDocument/2006/relationships/customXml" Target="../ink/ink3700.xml"/><Relationship Id="rId133" Type="http://schemas.openxmlformats.org/officeDocument/2006/relationships/image" Target="../media/image66.png"/><Relationship Id="rId154" Type="http://schemas.openxmlformats.org/officeDocument/2006/relationships/customXml" Target="../ink/ink3721.xml"/><Relationship Id="rId175" Type="http://schemas.openxmlformats.org/officeDocument/2006/relationships/image" Target="../media/image87.png"/><Relationship Id="rId196" Type="http://schemas.openxmlformats.org/officeDocument/2006/relationships/customXml" Target="../ink/ink3742.xml"/><Relationship Id="rId200" Type="http://schemas.openxmlformats.org/officeDocument/2006/relationships/customXml" Target="../ink/ink3744.xml"/><Relationship Id="rId16" Type="http://schemas.openxmlformats.org/officeDocument/2006/relationships/customXml" Target="../ink/ink3652.xml"/><Relationship Id="rId221" Type="http://schemas.openxmlformats.org/officeDocument/2006/relationships/image" Target="../media/image380.png"/><Relationship Id="rId242" Type="http://schemas.openxmlformats.org/officeDocument/2006/relationships/customXml" Target="../ink/ink3765.xml"/><Relationship Id="rId263" Type="http://schemas.openxmlformats.org/officeDocument/2006/relationships/image" Target="../media/image59.png"/><Relationship Id="rId284" Type="http://schemas.openxmlformats.org/officeDocument/2006/relationships/customXml" Target="../ink/ink3786.xml"/><Relationship Id="rId37" Type="http://schemas.openxmlformats.org/officeDocument/2006/relationships/image" Target="../media/image180.png"/><Relationship Id="rId58" Type="http://schemas.openxmlformats.org/officeDocument/2006/relationships/customXml" Target="../ink/ink3673.xml"/><Relationship Id="rId79" Type="http://schemas.openxmlformats.org/officeDocument/2006/relationships/image" Target="../media/image390.png"/><Relationship Id="rId102" Type="http://schemas.openxmlformats.org/officeDocument/2006/relationships/customXml" Target="../ink/ink3695.xml"/><Relationship Id="rId123" Type="http://schemas.openxmlformats.org/officeDocument/2006/relationships/image" Target="../media/image61.png"/><Relationship Id="rId144" Type="http://schemas.openxmlformats.org/officeDocument/2006/relationships/customXml" Target="../ink/ink3716.xml"/><Relationship Id="rId90" Type="http://schemas.openxmlformats.org/officeDocument/2006/relationships/customXml" Target="../ink/ink3689.xml"/><Relationship Id="rId165" Type="http://schemas.openxmlformats.org/officeDocument/2006/relationships/image" Target="../media/image82.png"/><Relationship Id="rId186" Type="http://schemas.openxmlformats.org/officeDocument/2006/relationships/customXml" Target="../ink/ink3737.xml"/><Relationship Id="rId211" Type="http://schemas.openxmlformats.org/officeDocument/2006/relationships/image" Target="../media/image330.png"/><Relationship Id="rId232" Type="http://schemas.openxmlformats.org/officeDocument/2006/relationships/customXml" Target="../ink/ink3760.xml"/><Relationship Id="rId253" Type="http://schemas.openxmlformats.org/officeDocument/2006/relationships/image" Target="../media/image54.png"/><Relationship Id="rId274" Type="http://schemas.openxmlformats.org/officeDocument/2006/relationships/customXml" Target="../ink/ink3781.xml"/><Relationship Id="rId27" Type="http://schemas.openxmlformats.org/officeDocument/2006/relationships/image" Target="../media/image130.png"/><Relationship Id="rId48" Type="http://schemas.openxmlformats.org/officeDocument/2006/relationships/customXml" Target="../ink/ink36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711.xml"/><Relationship Id="rId80" Type="http://schemas.openxmlformats.org/officeDocument/2006/relationships/customXml" Target="../ink/ink3684.xml"/><Relationship Id="rId155" Type="http://schemas.openxmlformats.org/officeDocument/2006/relationships/image" Target="../media/image77.png"/><Relationship Id="rId176" Type="http://schemas.openxmlformats.org/officeDocument/2006/relationships/customXml" Target="../ink/ink37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755.xml"/><Relationship Id="rId243" Type="http://schemas.openxmlformats.org/officeDocument/2006/relationships/image" Target="../media/image49.png"/><Relationship Id="rId264" Type="http://schemas.openxmlformats.org/officeDocument/2006/relationships/customXml" Target="../ink/ink37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6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706.xml"/><Relationship Id="rId70" Type="http://schemas.openxmlformats.org/officeDocument/2006/relationships/customXml" Target="../ink/ink36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7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0.xml"/><Relationship Id="rId233" Type="http://schemas.openxmlformats.org/officeDocument/2006/relationships/image" Target="../media/image440.png"/><Relationship Id="rId254" Type="http://schemas.openxmlformats.org/officeDocument/2006/relationships/customXml" Target="../ink/ink3771.xml"/><Relationship Id="rId28" Type="http://schemas.openxmlformats.org/officeDocument/2006/relationships/customXml" Target="../ink/ink3658.xml"/><Relationship Id="rId49" Type="http://schemas.openxmlformats.org/officeDocument/2006/relationships/image" Target="../media/image240.png"/><Relationship Id="rId114" Type="http://schemas.openxmlformats.org/officeDocument/2006/relationships/customXml" Target="../ink/ink3701.xml"/><Relationship Id="rId275" Type="http://schemas.openxmlformats.org/officeDocument/2006/relationships/image" Target="../media/image65.png"/><Relationship Id="rId60" Type="http://schemas.openxmlformats.org/officeDocument/2006/relationships/customXml" Target="../ink/ink36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722.xml"/><Relationship Id="rId177" Type="http://schemas.openxmlformats.org/officeDocument/2006/relationships/image" Target="../media/image88.png"/><Relationship Id="rId198" Type="http://schemas.openxmlformats.org/officeDocument/2006/relationships/customXml" Target="../ink/ink3743.xml"/><Relationship Id="rId202" Type="http://schemas.openxmlformats.org/officeDocument/2006/relationships/customXml" Target="../ink/ink3745.xml"/><Relationship Id="rId223" Type="http://schemas.openxmlformats.org/officeDocument/2006/relationships/image" Target="../media/image390.png"/><Relationship Id="rId244" Type="http://schemas.openxmlformats.org/officeDocument/2006/relationships/customXml" Target="../ink/ink3766.xml"/><Relationship Id="rId18" Type="http://schemas.openxmlformats.org/officeDocument/2006/relationships/customXml" Target="../ink/ink36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787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809.xml"/><Relationship Id="rId63" Type="http://schemas.openxmlformats.org/officeDocument/2006/relationships/image" Target="../media/image311.png"/><Relationship Id="rId84" Type="http://schemas.openxmlformats.org/officeDocument/2006/relationships/customXml" Target="../ink/ink3830.xml"/><Relationship Id="rId138" Type="http://schemas.openxmlformats.org/officeDocument/2006/relationships/customXml" Target="../ink/ink3857.xml"/><Relationship Id="rId159" Type="http://schemas.openxmlformats.org/officeDocument/2006/relationships/image" Target="../media/image79.png"/><Relationship Id="rId170" Type="http://schemas.openxmlformats.org/officeDocument/2006/relationships/customXml" Target="../ink/ink38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9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9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804.xml"/><Relationship Id="rId53" Type="http://schemas.openxmlformats.org/officeDocument/2006/relationships/image" Target="../media/image260.png"/><Relationship Id="rId74" Type="http://schemas.openxmlformats.org/officeDocument/2006/relationships/customXml" Target="../ink/ink3825.xml"/><Relationship Id="rId128" Type="http://schemas.openxmlformats.org/officeDocument/2006/relationships/customXml" Target="../ink/ink38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868.xml"/><Relationship Id="rId181" Type="http://schemas.openxmlformats.org/officeDocument/2006/relationships/image" Target="../media/image180.png"/><Relationship Id="rId216" Type="http://schemas.openxmlformats.org/officeDocument/2006/relationships/customXml" Target="../ink/ink3896.xml"/><Relationship Id="rId237" Type="http://schemas.openxmlformats.org/officeDocument/2006/relationships/image" Target="../media/image46.png"/><Relationship Id="rId258" Type="http://schemas.openxmlformats.org/officeDocument/2006/relationships/customXml" Target="../ink/ink3917.xml"/><Relationship Id="rId279" Type="http://schemas.openxmlformats.org/officeDocument/2006/relationships/image" Target="../media/image67.png"/><Relationship Id="rId22" Type="http://schemas.openxmlformats.org/officeDocument/2006/relationships/customXml" Target="../ink/ink3799.xml"/><Relationship Id="rId43" Type="http://schemas.openxmlformats.org/officeDocument/2006/relationships/image" Target="../media/image210.png"/><Relationship Id="rId64" Type="http://schemas.openxmlformats.org/officeDocument/2006/relationships/customXml" Target="../ink/ink3820.xml"/><Relationship Id="rId118" Type="http://schemas.openxmlformats.org/officeDocument/2006/relationships/customXml" Target="../ink/ink38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863.xml"/><Relationship Id="rId171" Type="http://schemas.openxmlformats.org/officeDocument/2006/relationships/image" Target="../media/image85.png"/><Relationship Id="rId192" Type="http://schemas.openxmlformats.org/officeDocument/2006/relationships/customXml" Target="../ink/ink3884.xml"/><Relationship Id="rId206" Type="http://schemas.openxmlformats.org/officeDocument/2006/relationships/customXml" Target="../ink/ink3891.xml"/><Relationship Id="rId227" Type="http://schemas.openxmlformats.org/officeDocument/2006/relationships/image" Target="../media/image411.png"/><Relationship Id="rId248" Type="http://schemas.openxmlformats.org/officeDocument/2006/relationships/customXml" Target="../ink/ink3912.xml"/><Relationship Id="rId269" Type="http://schemas.openxmlformats.org/officeDocument/2006/relationships/image" Target="../media/image62.png"/><Relationship Id="rId12" Type="http://schemas.openxmlformats.org/officeDocument/2006/relationships/customXml" Target="../ink/ink3794.xml"/><Relationship Id="rId33" Type="http://schemas.openxmlformats.org/officeDocument/2006/relationships/image" Target="../media/image160.png"/><Relationship Id="rId108" Type="http://schemas.openxmlformats.org/officeDocument/2006/relationships/customXml" Target="../ink/ink3842.xml"/><Relationship Id="rId129" Type="http://schemas.openxmlformats.org/officeDocument/2006/relationships/image" Target="../media/image64.png"/><Relationship Id="rId280" Type="http://schemas.openxmlformats.org/officeDocument/2006/relationships/customXml" Target="../ink/ink3928.xml"/><Relationship Id="rId54" Type="http://schemas.openxmlformats.org/officeDocument/2006/relationships/customXml" Target="../ink/ink3815.xml"/><Relationship Id="rId75" Type="http://schemas.openxmlformats.org/officeDocument/2006/relationships/image" Target="../media/image370.png"/><Relationship Id="rId96" Type="http://schemas.openxmlformats.org/officeDocument/2006/relationships/customXml" Target="../ink/ink3836.xml"/><Relationship Id="rId140" Type="http://schemas.openxmlformats.org/officeDocument/2006/relationships/customXml" Target="../ink/ink3858.xml"/><Relationship Id="rId161" Type="http://schemas.openxmlformats.org/officeDocument/2006/relationships/image" Target="../media/image80.png"/><Relationship Id="rId182" Type="http://schemas.openxmlformats.org/officeDocument/2006/relationships/customXml" Target="../ink/ink3879.xml"/><Relationship Id="rId217" Type="http://schemas.openxmlformats.org/officeDocument/2006/relationships/image" Target="../media/image89.png"/><Relationship Id="rId6" Type="http://schemas.openxmlformats.org/officeDocument/2006/relationships/customXml" Target="../ink/ink3791.xml"/><Relationship Id="rId238" Type="http://schemas.openxmlformats.org/officeDocument/2006/relationships/customXml" Target="../ink/ink39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923.xml"/><Relationship Id="rId44" Type="http://schemas.openxmlformats.org/officeDocument/2006/relationships/customXml" Target="../ink/ink3810.xml"/><Relationship Id="rId65" Type="http://schemas.openxmlformats.org/officeDocument/2006/relationships/image" Target="../media/image320.png"/><Relationship Id="rId86" Type="http://schemas.openxmlformats.org/officeDocument/2006/relationships/customXml" Target="../ink/ink3831.xml"/><Relationship Id="rId130" Type="http://schemas.openxmlformats.org/officeDocument/2006/relationships/customXml" Target="../ink/ink3853.xml"/><Relationship Id="rId151" Type="http://schemas.openxmlformats.org/officeDocument/2006/relationships/image" Target="../media/image75.png"/><Relationship Id="rId172" Type="http://schemas.openxmlformats.org/officeDocument/2006/relationships/customXml" Target="../ink/ink38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9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918.xml"/><Relationship Id="rId281" Type="http://schemas.openxmlformats.org/officeDocument/2006/relationships/image" Target="../media/image68.png"/><Relationship Id="rId34" Type="http://schemas.openxmlformats.org/officeDocument/2006/relationships/customXml" Target="../ink/ink3805.xml"/><Relationship Id="rId50" Type="http://schemas.openxmlformats.org/officeDocument/2006/relationships/customXml" Target="../ink/ink3813.xml"/><Relationship Id="rId55" Type="http://schemas.openxmlformats.org/officeDocument/2006/relationships/image" Target="../media/image270.png"/><Relationship Id="rId76" Type="http://schemas.openxmlformats.org/officeDocument/2006/relationships/customXml" Target="../ink/ink3826.xml"/><Relationship Id="rId97" Type="http://schemas.openxmlformats.org/officeDocument/2006/relationships/image" Target="../media/image48.png"/><Relationship Id="rId104" Type="http://schemas.openxmlformats.org/officeDocument/2006/relationships/customXml" Target="../ink/ink3840.xml"/><Relationship Id="rId120" Type="http://schemas.openxmlformats.org/officeDocument/2006/relationships/customXml" Target="../ink/ink38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861.xml"/><Relationship Id="rId167" Type="http://schemas.openxmlformats.org/officeDocument/2006/relationships/image" Target="../media/image83.png"/><Relationship Id="rId188" Type="http://schemas.openxmlformats.org/officeDocument/2006/relationships/customXml" Target="../ink/ink38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834.xml"/><Relationship Id="rId162" Type="http://schemas.openxmlformats.org/officeDocument/2006/relationships/customXml" Target="../ink/ink38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897.xml"/><Relationship Id="rId234" Type="http://schemas.openxmlformats.org/officeDocument/2006/relationships/customXml" Target="../ink/ink3905.xml"/><Relationship Id="rId239" Type="http://schemas.openxmlformats.org/officeDocument/2006/relationships/image" Target="../media/image47.png"/><Relationship Id="rId2" Type="http://schemas.openxmlformats.org/officeDocument/2006/relationships/customXml" Target="../ink/ink3789.xml"/><Relationship Id="rId29" Type="http://schemas.openxmlformats.org/officeDocument/2006/relationships/image" Target="../media/image140.png"/><Relationship Id="rId250" Type="http://schemas.openxmlformats.org/officeDocument/2006/relationships/customXml" Target="../ink/ink39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926.xml"/><Relationship Id="rId24" Type="http://schemas.openxmlformats.org/officeDocument/2006/relationships/customXml" Target="../ink/ink3800.xml"/><Relationship Id="rId40" Type="http://schemas.openxmlformats.org/officeDocument/2006/relationships/customXml" Target="../ink/ink3808.xml"/><Relationship Id="rId45" Type="http://schemas.openxmlformats.org/officeDocument/2006/relationships/image" Target="../media/image220.png"/><Relationship Id="rId66" Type="http://schemas.openxmlformats.org/officeDocument/2006/relationships/customXml" Target="../ink/ink3821.xml"/><Relationship Id="rId87" Type="http://schemas.openxmlformats.org/officeDocument/2006/relationships/image" Target="../media/image430.png"/><Relationship Id="rId110" Type="http://schemas.openxmlformats.org/officeDocument/2006/relationships/customXml" Target="../ink/ink38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856.xml"/><Relationship Id="rId157" Type="http://schemas.openxmlformats.org/officeDocument/2006/relationships/image" Target="../media/image78.png"/><Relationship Id="rId178" Type="http://schemas.openxmlformats.org/officeDocument/2006/relationships/customXml" Target="../ink/ink3877.xml"/><Relationship Id="rId61" Type="http://schemas.openxmlformats.org/officeDocument/2006/relationships/image" Target="../media/image300.png"/><Relationship Id="rId82" Type="http://schemas.openxmlformats.org/officeDocument/2006/relationships/customXml" Target="../ink/ink3829.xml"/><Relationship Id="rId152" Type="http://schemas.openxmlformats.org/officeDocument/2006/relationships/customXml" Target="../ink/ink3864.xml"/><Relationship Id="rId173" Type="http://schemas.openxmlformats.org/officeDocument/2006/relationships/image" Target="../media/image86.png"/><Relationship Id="rId194" Type="http://schemas.openxmlformats.org/officeDocument/2006/relationships/customXml" Target="../ink/ink38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8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900.xml"/><Relationship Id="rId240" Type="http://schemas.openxmlformats.org/officeDocument/2006/relationships/customXml" Target="../ink/ink39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921.xml"/><Relationship Id="rId287" Type="http://schemas.openxmlformats.org/officeDocument/2006/relationships/image" Target="../media/image91.png"/><Relationship Id="rId14" Type="http://schemas.openxmlformats.org/officeDocument/2006/relationships/customXml" Target="../ink/ink3795.xml"/><Relationship Id="rId30" Type="http://schemas.openxmlformats.org/officeDocument/2006/relationships/customXml" Target="../ink/ink3803.xml"/><Relationship Id="rId35" Type="http://schemas.openxmlformats.org/officeDocument/2006/relationships/image" Target="../media/image170.png"/><Relationship Id="rId56" Type="http://schemas.openxmlformats.org/officeDocument/2006/relationships/customXml" Target="../ink/ink3816.xml"/><Relationship Id="rId77" Type="http://schemas.openxmlformats.org/officeDocument/2006/relationships/image" Target="../media/image380.png"/><Relationship Id="rId100" Type="http://schemas.openxmlformats.org/officeDocument/2006/relationships/customXml" Target="../ink/ink3838.xml"/><Relationship Id="rId105" Type="http://schemas.openxmlformats.org/officeDocument/2006/relationships/image" Target="../media/image52.png"/><Relationship Id="rId126" Type="http://schemas.openxmlformats.org/officeDocument/2006/relationships/customXml" Target="../ink/ink3851.xml"/><Relationship Id="rId147" Type="http://schemas.openxmlformats.org/officeDocument/2006/relationships/image" Target="../media/image211.png"/><Relationship Id="rId168" Type="http://schemas.openxmlformats.org/officeDocument/2006/relationships/customXml" Target="../ink/ink3872.xml"/><Relationship Id="rId282" Type="http://schemas.openxmlformats.org/officeDocument/2006/relationships/customXml" Target="../ink/ink3929.xml"/><Relationship Id="rId8" Type="http://schemas.openxmlformats.org/officeDocument/2006/relationships/customXml" Target="../ink/ink3792.xml"/><Relationship Id="rId51" Type="http://schemas.openxmlformats.org/officeDocument/2006/relationships/image" Target="../media/image250.png"/><Relationship Id="rId72" Type="http://schemas.openxmlformats.org/officeDocument/2006/relationships/customXml" Target="../ink/ink3824.xml"/><Relationship Id="rId93" Type="http://schemas.openxmlformats.org/officeDocument/2006/relationships/image" Target="../media/image46.png"/><Relationship Id="rId98" Type="http://schemas.openxmlformats.org/officeDocument/2006/relationships/customXml" Target="../ink/ink3837.xml"/><Relationship Id="rId121" Type="http://schemas.openxmlformats.org/officeDocument/2006/relationships/image" Target="../media/image60.png"/><Relationship Id="rId142" Type="http://schemas.openxmlformats.org/officeDocument/2006/relationships/customXml" Target="../ink/ink3859.xml"/><Relationship Id="rId163" Type="http://schemas.openxmlformats.org/officeDocument/2006/relationships/image" Target="../media/image81.png"/><Relationship Id="rId184" Type="http://schemas.openxmlformats.org/officeDocument/2006/relationships/customXml" Target="../ink/ink38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895.xml"/><Relationship Id="rId230" Type="http://schemas.openxmlformats.org/officeDocument/2006/relationships/customXml" Target="../ink/ink39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9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811.xml"/><Relationship Id="rId67" Type="http://schemas.openxmlformats.org/officeDocument/2006/relationships/image" Target="../media/image330.png"/><Relationship Id="rId116" Type="http://schemas.openxmlformats.org/officeDocument/2006/relationships/customXml" Target="../ink/ink3846.xml"/><Relationship Id="rId137" Type="http://schemas.openxmlformats.org/officeDocument/2006/relationships/image" Target="../media/image68.png"/><Relationship Id="rId158" Type="http://schemas.openxmlformats.org/officeDocument/2006/relationships/customXml" Target="../ink/ink3867.xml"/><Relationship Id="rId272" Type="http://schemas.openxmlformats.org/officeDocument/2006/relationships/customXml" Target="../ink/ink3924.xml"/><Relationship Id="rId20" Type="http://schemas.openxmlformats.org/officeDocument/2006/relationships/customXml" Target="../ink/ink3798.xml"/><Relationship Id="rId41" Type="http://schemas.openxmlformats.org/officeDocument/2006/relationships/image" Target="../media/image200.png"/><Relationship Id="rId62" Type="http://schemas.openxmlformats.org/officeDocument/2006/relationships/customXml" Target="../ink/ink3819.xml"/><Relationship Id="rId83" Type="http://schemas.openxmlformats.org/officeDocument/2006/relationships/image" Target="../media/image411.png"/><Relationship Id="rId88" Type="http://schemas.openxmlformats.org/officeDocument/2006/relationships/customXml" Target="../ink/ink3832.xml"/><Relationship Id="rId111" Type="http://schemas.openxmlformats.org/officeDocument/2006/relationships/image" Target="../media/image55.png"/><Relationship Id="rId132" Type="http://schemas.openxmlformats.org/officeDocument/2006/relationships/customXml" Target="../ink/ink3854.xml"/><Relationship Id="rId153" Type="http://schemas.openxmlformats.org/officeDocument/2006/relationships/image" Target="../media/image76.png"/><Relationship Id="rId174" Type="http://schemas.openxmlformats.org/officeDocument/2006/relationships/customXml" Target="../ink/ink38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883.xml"/><Relationship Id="rId204" Type="http://schemas.openxmlformats.org/officeDocument/2006/relationships/customXml" Target="../ink/ink3890.xml"/><Relationship Id="rId220" Type="http://schemas.openxmlformats.org/officeDocument/2006/relationships/customXml" Target="../ink/ink38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911.xml"/><Relationship Id="rId267" Type="http://schemas.openxmlformats.org/officeDocument/2006/relationships/image" Target="../media/image61.png"/><Relationship Id="rId288" Type="http://schemas.openxmlformats.org/officeDocument/2006/relationships/customXml" Target="../ink/ink3932.xml"/><Relationship Id="rId15" Type="http://schemas.openxmlformats.org/officeDocument/2006/relationships/image" Target="../media/image710.png"/><Relationship Id="rId36" Type="http://schemas.openxmlformats.org/officeDocument/2006/relationships/customXml" Target="../ink/ink3806.xml"/><Relationship Id="rId57" Type="http://schemas.openxmlformats.org/officeDocument/2006/relationships/image" Target="../media/image280.png"/><Relationship Id="rId106" Type="http://schemas.openxmlformats.org/officeDocument/2006/relationships/customXml" Target="../ink/ink3841.xml"/><Relationship Id="rId127" Type="http://schemas.openxmlformats.org/officeDocument/2006/relationships/image" Target="../media/image63.png"/><Relationship Id="rId262" Type="http://schemas.openxmlformats.org/officeDocument/2006/relationships/customXml" Target="../ink/ink3919.xml"/><Relationship Id="rId283" Type="http://schemas.openxmlformats.org/officeDocument/2006/relationships/image" Target="../media/image69.png"/><Relationship Id="rId10" Type="http://schemas.openxmlformats.org/officeDocument/2006/relationships/customXml" Target="../ink/ink3793.xml"/><Relationship Id="rId31" Type="http://schemas.openxmlformats.org/officeDocument/2006/relationships/image" Target="../media/image150.png"/><Relationship Id="rId52" Type="http://schemas.openxmlformats.org/officeDocument/2006/relationships/customXml" Target="../ink/ink3814.xml"/><Relationship Id="rId73" Type="http://schemas.openxmlformats.org/officeDocument/2006/relationships/image" Target="../media/image360.png"/><Relationship Id="rId78" Type="http://schemas.openxmlformats.org/officeDocument/2006/relationships/customXml" Target="../ink/ink3827.xml"/><Relationship Id="rId94" Type="http://schemas.openxmlformats.org/officeDocument/2006/relationships/customXml" Target="../ink/ink38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49.xml"/><Relationship Id="rId143" Type="http://schemas.openxmlformats.org/officeDocument/2006/relationships/image" Target="../media/image71.png"/><Relationship Id="rId148" Type="http://schemas.openxmlformats.org/officeDocument/2006/relationships/customXml" Target="../ink/ink3862.xml"/><Relationship Id="rId164" Type="http://schemas.openxmlformats.org/officeDocument/2006/relationships/customXml" Target="../ink/ink38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790.xml"/><Relationship Id="rId9" Type="http://schemas.openxmlformats.org/officeDocument/2006/relationships/image" Target="../media/image410.png"/><Relationship Id="rId180" Type="http://schemas.openxmlformats.org/officeDocument/2006/relationships/customXml" Target="../ink/ink3878.xml"/><Relationship Id="rId210" Type="http://schemas.openxmlformats.org/officeDocument/2006/relationships/customXml" Target="../ink/ink3893.xml"/><Relationship Id="rId215" Type="http://schemas.openxmlformats.org/officeDocument/2006/relationships/image" Target="../media/image350.png"/><Relationship Id="rId236" Type="http://schemas.openxmlformats.org/officeDocument/2006/relationships/customXml" Target="../ink/ink3906.xml"/><Relationship Id="rId257" Type="http://schemas.openxmlformats.org/officeDocument/2006/relationships/image" Target="../media/image56.png"/><Relationship Id="rId278" Type="http://schemas.openxmlformats.org/officeDocument/2006/relationships/customXml" Target="../ink/ink3927.xml"/><Relationship Id="rId26" Type="http://schemas.openxmlformats.org/officeDocument/2006/relationships/customXml" Target="../ink/ink3801.xml"/><Relationship Id="rId231" Type="http://schemas.openxmlformats.org/officeDocument/2006/relationships/image" Target="../media/image430.png"/><Relationship Id="rId252" Type="http://schemas.openxmlformats.org/officeDocument/2006/relationships/customXml" Target="../ink/ink39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822.xml"/><Relationship Id="rId89" Type="http://schemas.openxmlformats.org/officeDocument/2006/relationships/image" Target="../media/image440.png"/><Relationship Id="rId112" Type="http://schemas.openxmlformats.org/officeDocument/2006/relationships/customXml" Target="../ink/ink3844.xml"/><Relationship Id="rId133" Type="http://schemas.openxmlformats.org/officeDocument/2006/relationships/image" Target="../media/image66.png"/><Relationship Id="rId154" Type="http://schemas.openxmlformats.org/officeDocument/2006/relationships/customXml" Target="../ink/ink3865.xml"/><Relationship Id="rId175" Type="http://schemas.openxmlformats.org/officeDocument/2006/relationships/image" Target="../media/image87.png"/><Relationship Id="rId196" Type="http://schemas.openxmlformats.org/officeDocument/2006/relationships/customXml" Target="../ink/ink3886.xml"/><Relationship Id="rId200" Type="http://schemas.openxmlformats.org/officeDocument/2006/relationships/customXml" Target="../ink/ink3888.xml"/><Relationship Id="rId16" Type="http://schemas.openxmlformats.org/officeDocument/2006/relationships/customXml" Target="../ink/ink3796.xml"/><Relationship Id="rId221" Type="http://schemas.openxmlformats.org/officeDocument/2006/relationships/image" Target="../media/image380.png"/><Relationship Id="rId242" Type="http://schemas.openxmlformats.org/officeDocument/2006/relationships/customXml" Target="../ink/ink3909.xml"/><Relationship Id="rId263" Type="http://schemas.openxmlformats.org/officeDocument/2006/relationships/image" Target="../media/image59.png"/><Relationship Id="rId284" Type="http://schemas.openxmlformats.org/officeDocument/2006/relationships/customXml" Target="../ink/ink3930.xml"/><Relationship Id="rId37" Type="http://schemas.openxmlformats.org/officeDocument/2006/relationships/image" Target="../media/image180.png"/><Relationship Id="rId58" Type="http://schemas.openxmlformats.org/officeDocument/2006/relationships/customXml" Target="../ink/ink3817.xml"/><Relationship Id="rId79" Type="http://schemas.openxmlformats.org/officeDocument/2006/relationships/image" Target="../media/image390.png"/><Relationship Id="rId102" Type="http://schemas.openxmlformats.org/officeDocument/2006/relationships/customXml" Target="../ink/ink3839.xml"/><Relationship Id="rId123" Type="http://schemas.openxmlformats.org/officeDocument/2006/relationships/image" Target="../media/image61.png"/><Relationship Id="rId144" Type="http://schemas.openxmlformats.org/officeDocument/2006/relationships/customXml" Target="../ink/ink3860.xml"/><Relationship Id="rId90" Type="http://schemas.openxmlformats.org/officeDocument/2006/relationships/customXml" Target="../ink/ink3833.xml"/><Relationship Id="rId165" Type="http://schemas.openxmlformats.org/officeDocument/2006/relationships/image" Target="../media/image82.png"/><Relationship Id="rId186" Type="http://schemas.openxmlformats.org/officeDocument/2006/relationships/customXml" Target="../ink/ink3881.xml"/><Relationship Id="rId211" Type="http://schemas.openxmlformats.org/officeDocument/2006/relationships/image" Target="../media/image330.png"/><Relationship Id="rId232" Type="http://schemas.openxmlformats.org/officeDocument/2006/relationships/customXml" Target="../ink/ink3904.xml"/><Relationship Id="rId253" Type="http://schemas.openxmlformats.org/officeDocument/2006/relationships/image" Target="../media/image54.png"/><Relationship Id="rId274" Type="http://schemas.openxmlformats.org/officeDocument/2006/relationships/customXml" Target="../ink/ink3925.xml"/><Relationship Id="rId27" Type="http://schemas.openxmlformats.org/officeDocument/2006/relationships/image" Target="../media/image130.png"/><Relationship Id="rId48" Type="http://schemas.openxmlformats.org/officeDocument/2006/relationships/customXml" Target="../ink/ink38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855.xml"/><Relationship Id="rId80" Type="http://schemas.openxmlformats.org/officeDocument/2006/relationships/customXml" Target="../ink/ink3828.xml"/><Relationship Id="rId155" Type="http://schemas.openxmlformats.org/officeDocument/2006/relationships/image" Target="../media/image77.png"/><Relationship Id="rId176" Type="http://schemas.openxmlformats.org/officeDocument/2006/relationships/customXml" Target="../ink/ink38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899.xml"/><Relationship Id="rId243" Type="http://schemas.openxmlformats.org/officeDocument/2006/relationships/image" Target="../media/image49.png"/><Relationship Id="rId264" Type="http://schemas.openxmlformats.org/officeDocument/2006/relationships/customXml" Target="../ink/ink39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8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850.xml"/><Relationship Id="rId70" Type="http://schemas.openxmlformats.org/officeDocument/2006/relationships/customXml" Target="../ink/ink38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8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94.xml"/><Relationship Id="rId233" Type="http://schemas.openxmlformats.org/officeDocument/2006/relationships/image" Target="../media/image440.png"/><Relationship Id="rId254" Type="http://schemas.openxmlformats.org/officeDocument/2006/relationships/customXml" Target="../ink/ink3915.xml"/><Relationship Id="rId28" Type="http://schemas.openxmlformats.org/officeDocument/2006/relationships/customXml" Target="../ink/ink3802.xml"/><Relationship Id="rId49" Type="http://schemas.openxmlformats.org/officeDocument/2006/relationships/image" Target="../media/image240.png"/><Relationship Id="rId114" Type="http://schemas.openxmlformats.org/officeDocument/2006/relationships/customXml" Target="../ink/ink3845.xml"/><Relationship Id="rId275" Type="http://schemas.openxmlformats.org/officeDocument/2006/relationships/image" Target="../media/image65.png"/><Relationship Id="rId60" Type="http://schemas.openxmlformats.org/officeDocument/2006/relationships/customXml" Target="../ink/ink38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866.xml"/><Relationship Id="rId177" Type="http://schemas.openxmlformats.org/officeDocument/2006/relationships/image" Target="../media/image88.png"/><Relationship Id="rId198" Type="http://schemas.openxmlformats.org/officeDocument/2006/relationships/customXml" Target="../ink/ink3887.xml"/><Relationship Id="rId202" Type="http://schemas.openxmlformats.org/officeDocument/2006/relationships/customXml" Target="../ink/ink3889.xml"/><Relationship Id="rId223" Type="http://schemas.openxmlformats.org/officeDocument/2006/relationships/image" Target="../media/image390.png"/><Relationship Id="rId244" Type="http://schemas.openxmlformats.org/officeDocument/2006/relationships/customXml" Target="../ink/ink3910.xml"/><Relationship Id="rId18" Type="http://schemas.openxmlformats.org/officeDocument/2006/relationships/customXml" Target="../ink/ink37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9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953.xml"/><Relationship Id="rId63" Type="http://schemas.openxmlformats.org/officeDocument/2006/relationships/image" Target="../media/image311.png"/><Relationship Id="rId84" Type="http://schemas.openxmlformats.org/officeDocument/2006/relationships/customXml" Target="../ink/ink3974.xml"/><Relationship Id="rId138" Type="http://schemas.openxmlformats.org/officeDocument/2006/relationships/customXml" Target="../ink/ink4001.xml"/><Relationship Id="rId159" Type="http://schemas.openxmlformats.org/officeDocument/2006/relationships/image" Target="../media/image79.png"/><Relationship Id="rId170" Type="http://schemas.openxmlformats.org/officeDocument/2006/relationships/customXml" Target="../ink/ink40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0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0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948.xml"/><Relationship Id="rId53" Type="http://schemas.openxmlformats.org/officeDocument/2006/relationships/image" Target="../media/image260.png"/><Relationship Id="rId74" Type="http://schemas.openxmlformats.org/officeDocument/2006/relationships/customXml" Target="../ink/ink3969.xml"/><Relationship Id="rId128" Type="http://schemas.openxmlformats.org/officeDocument/2006/relationships/customXml" Target="../ink/ink39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012.xml"/><Relationship Id="rId181" Type="http://schemas.openxmlformats.org/officeDocument/2006/relationships/image" Target="../media/image180.png"/><Relationship Id="rId216" Type="http://schemas.openxmlformats.org/officeDocument/2006/relationships/customXml" Target="../ink/ink4040.xml"/><Relationship Id="rId237" Type="http://schemas.openxmlformats.org/officeDocument/2006/relationships/image" Target="../media/image46.png"/><Relationship Id="rId258" Type="http://schemas.openxmlformats.org/officeDocument/2006/relationships/customXml" Target="../ink/ink4061.xml"/><Relationship Id="rId279" Type="http://schemas.openxmlformats.org/officeDocument/2006/relationships/image" Target="../media/image67.png"/><Relationship Id="rId22" Type="http://schemas.openxmlformats.org/officeDocument/2006/relationships/customXml" Target="../ink/ink3943.xml"/><Relationship Id="rId43" Type="http://schemas.openxmlformats.org/officeDocument/2006/relationships/image" Target="../media/image210.png"/><Relationship Id="rId64" Type="http://schemas.openxmlformats.org/officeDocument/2006/relationships/customXml" Target="../ink/ink3964.xml"/><Relationship Id="rId118" Type="http://schemas.openxmlformats.org/officeDocument/2006/relationships/customXml" Target="../ink/ink39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07.xml"/><Relationship Id="rId171" Type="http://schemas.openxmlformats.org/officeDocument/2006/relationships/image" Target="../media/image85.png"/><Relationship Id="rId192" Type="http://schemas.openxmlformats.org/officeDocument/2006/relationships/customXml" Target="../ink/ink4028.xml"/><Relationship Id="rId206" Type="http://schemas.openxmlformats.org/officeDocument/2006/relationships/customXml" Target="../ink/ink4035.xml"/><Relationship Id="rId227" Type="http://schemas.openxmlformats.org/officeDocument/2006/relationships/image" Target="../media/image411.png"/><Relationship Id="rId248" Type="http://schemas.openxmlformats.org/officeDocument/2006/relationships/customXml" Target="../ink/ink4056.xml"/><Relationship Id="rId269" Type="http://schemas.openxmlformats.org/officeDocument/2006/relationships/image" Target="../media/image62.png"/><Relationship Id="rId12" Type="http://schemas.openxmlformats.org/officeDocument/2006/relationships/customXml" Target="../ink/ink3938.xml"/><Relationship Id="rId33" Type="http://schemas.openxmlformats.org/officeDocument/2006/relationships/image" Target="../media/image160.png"/><Relationship Id="rId108" Type="http://schemas.openxmlformats.org/officeDocument/2006/relationships/customXml" Target="../ink/ink3986.xml"/><Relationship Id="rId129" Type="http://schemas.openxmlformats.org/officeDocument/2006/relationships/image" Target="../media/image64.png"/><Relationship Id="rId280" Type="http://schemas.openxmlformats.org/officeDocument/2006/relationships/customXml" Target="../ink/ink4072.xml"/><Relationship Id="rId54" Type="http://schemas.openxmlformats.org/officeDocument/2006/relationships/customXml" Target="../ink/ink3959.xml"/><Relationship Id="rId75" Type="http://schemas.openxmlformats.org/officeDocument/2006/relationships/image" Target="../media/image370.png"/><Relationship Id="rId96" Type="http://schemas.openxmlformats.org/officeDocument/2006/relationships/customXml" Target="../ink/ink3980.xml"/><Relationship Id="rId140" Type="http://schemas.openxmlformats.org/officeDocument/2006/relationships/customXml" Target="../ink/ink4002.xml"/><Relationship Id="rId161" Type="http://schemas.openxmlformats.org/officeDocument/2006/relationships/image" Target="../media/image80.png"/><Relationship Id="rId182" Type="http://schemas.openxmlformats.org/officeDocument/2006/relationships/customXml" Target="../ink/ink4023.xml"/><Relationship Id="rId217" Type="http://schemas.openxmlformats.org/officeDocument/2006/relationships/image" Target="../media/image89.png"/><Relationship Id="rId6" Type="http://schemas.openxmlformats.org/officeDocument/2006/relationships/customXml" Target="../ink/ink3935.xml"/><Relationship Id="rId238" Type="http://schemas.openxmlformats.org/officeDocument/2006/relationships/customXml" Target="../ink/ink40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067.xml"/><Relationship Id="rId44" Type="http://schemas.openxmlformats.org/officeDocument/2006/relationships/customXml" Target="../ink/ink3954.xml"/><Relationship Id="rId65" Type="http://schemas.openxmlformats.org/officeDocument/2006/relationships/image" Target="../media/image320.png"/><Relationship Id="rId86" Type="http://schemas.openxmlformats.org/officeDocument/2006/relationships/customXml" Target="../ink/ink3975.xml"/><Relationship Id="rId130" Type="http://schemas.openxmlformats.org/officeDocument/2006/relationships/customXml" Target="../ink/ink3997.xml"/><Relationship Id="rId151" Type="http://schemas.openxmlformats.org/officeDocument/2006/relationships/image" Target="../media/image75.png"/><Relationship Id="rId172" Type="http://schemas.openxmlformats.org/officeDocument/2006/relationships/customXml" Target="../ink/ink40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0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062.xml"/><Relationship Id="rId281" Type="http://schemas.openxmlformats.org/officeDocument/2006/relationships/image" Target="../media/image68.png"/><Relationship Id="rId34" Type="http://schemas.openxmlformats.org/officeDocument/2006/relationships/customXml" Target="../ink/ink3949.xml"/><Relationship Id="rId50" Type="http://schemas.openxmlformats.org/officeDocument/2006/relationships/customXml" Target="../ink/ink3957.xml"/><Relationship Id="rId55" Type="http://schemas.openxmlformats.org/officeDocument/2006/relationships/image" Target="../media/image270.png"/><Relationship Id="rId76" Type="http://schemas.openxmlformats.org/officeDocument/2006/relationships/customXml" Target="../ink/ink3970.xml"/><Relationship Id="rId97" Type="http://schemas.openxmlformats.org/officeDocument/2006/relationships/image" Target="../media/image48.png"/><Relationship Id="rId104" Type="http://schemas.openxmlformats.org/officeDocument/2006/relationships/customXml" Target="../ink/ink3984.xml"/><Relationship Id="rId120" Type="http://schemas.openxmlformats.org/officeDocument/2006/relationships/customXml" Target="../ink/ink39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05.xml"/><Relationship Id="rId167" Type="http://schemas.openxmlformats.org/officeDocument/2006/relationships/image" Target="../media/image83.png"/><Relationship Id="rId188" Type="http://schemas.openxmlformats.org/officeDocument/2006/relationships/customXml" Target="../ink/ink40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978.xml"/><Relationship Id="rId162" Type="http://schemas.openxmlformats.org/officeDocument/2006/relationships/customXml" Target="../ink/ink40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041.xml"/><Relationship Id="rId234" Type="http://schemas.openxmlformats.org/officeDocument/2006/relationships/customXml" Target="../ink/ink4049.xml"/><Relationship Id="rId239" Type="http://schemas.openxmlformats.org/officeDocument/2006/relationships/image" Target="../media/image47.png"/><Relationship Id="rId2" Type="http://schemas.openxmlformats.org/officeDocument/2006/relationships/customXml" Target="../ink/ink3933.xml"/><Relationship Id="rId29" Type="http://schemas.openxmlformats.org/officeDocument/2006/relationships/image" Target="../media/image140.png"/><Relationship Id="rId250" Type="http://schemas.openxmlformats.org/officeDocument/2006/relationships/customXml" Target="../ink/ink40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070.xml"/><Relationship Id="rId24" Type="http://schemas.openxmlformats.org/officeDocument/2006/relationships/customXml" Target="../ink/ink3944.xml"/><Relationship Id="rId40" Type="http://schemas.openxmlformats.org/officeDocument/2006/relationships/customXml" Target="../ink/ink3952.xml"/><Relationship Id="rId45" Type="http://schemas.openxmlformats.org/officeDocument/2006/relationships/image" Target="../media/image220.png"/><Relationship Id="rId66" Type="http://schemas.openxmlformats.org/officeDocument/2006/relationships/customXml" Target="../ink/ink3965.xml"/><Relationship Id="rId87" Type="http://schemas.openxmlformats.org/officeDocument/2006/relationships/image" Target="../media/image430.png"/><Relationship Id="rId110" Type="http://schemas.openxmlformats.org/officeDocument/2006/relationships/customXml" Target="../ink/ink39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0.xml"/><Relationship Id="rId157" Type="http://schemas.openxmlformats.org/officeDocument/2006/relationships/image" Target="../media/image78.png"/><Relationship Id="rId178" Type="http://schemas.openxmlformats.org/officeDocument/2006/relationships/customXml" Target="../ink/ink4021.xml"/><Relationship Id="rId61" Type="http://schemas.openxmlformats.org/officeDocument/2006/relationships/image" Target="../media/image300.png"/><Relationship Id="rId82" Type="http://schemas.openxmlformats.org/officeDocument/2006/relationships/customXml" Target="../ink/ink3973.xml"/><Relationship Id="rId152" Type="http://schemas.openxmlformats.org/officeDocument/2006/relationships/customXml" Target="../ink/ink4008.xml"/><Relationship Id="rId173" Type="http://schemas.openxmlformats.org/officeDocument/2006/relationships/image" Target="../media/image86.png"/><Relationship Id="rId194" Type="http://schemas.openxmlformats.org/officeDocument/2006/relationships/customXml" Target="../ink/ink40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0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044.xml"/><Relationship Id="rId240" Type="http://schemas.openxmlformats.org/officeDocument/2006/relationships/customXml" Target="../ink/ink40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065.xml"/><Relationship Id="rId287" Type="http://schemas.openxmlformats.org/officeDocument/2006/relationships/image" Target="../media/image91.png"/><Relationship Id="rId14" Type="http://schemas.openxmlformats.org/officeDocument/2006/relationships/customXml" Target="../ink/ink3939.xml"/><Relationship Id="rId30" Type="http://schemas.openxmlformats.org/officeDocument/2006/relationships/customXml" Target="../ink/ink3947.xml"/><Relationship Id="rId35" Type="http://schemas.openxmlformats.org/officeDocument/2006/relationships/image" Target="../media/image170.png"/><Relationship Id="rId56" Type="http://schemas.openxmlformats.org/officeDocument/2006/relationships/customXml" Target="../ink/ink3960.xml"/><Relationship Id="rId77" Type="http://schemas.openxmlformats.org/officeDocument/2006/relationships/image" Target="../media/image380.png"/><Relationship Id="rId100" Type="http://schemas.openxmlformats.org/officeDocument/2006/relationships/customXml" Target="../ink/ink3982.xml"/><Relationship Id="rId105" Type="http://schemas.openxmlformats.org/officeDocument/2006/relationships/image" Target="../media/image52.png"/><Relationship Id="rId126" Type="http://schemas.openxmlformats.org/officeDocument/2006/relationships/customXml" Target="../ink/ink3995.xml"/><Relationship Id="rId147" Type="http://schemas.openxmlformats.org/officeDocument/2006/relationships/image" Target="../media/image211.png"/><Relationship Id="rId168" Type="http://schemas.openxmlformats.org/officeDocument/2006/relationships/customXml" Target="../ink/ink4016.xml"/><Relationship Id="rId282" Type="http://schemas.openxmlformats.org/officeDocument/2006/relationships/customXml" Target="../ink/ink4073.xml"/><Relationship Id="rId8" Type="http://schemas.openxmlformats.org/officeDocument/2006/relationships/customXml" Target="../ink/ink3936.xml"/><Relationship Id="rId51" Type="http://schemas.openxmlformats.org/officeDocument/2006/relationships/image" Target="../media/image250.png"/><Relationship Id="rId72" Type="http://schemas.openxmlformats.org/officeDocument/2006/relationships/customXml" Target="../ink/ink3968.xml"/><Relationship Id="rId93" Type="http://schemas.openxmlformats.org/officeDocument/2006/relationships/image" Target="../media/image46.png"/><Relationship Id="rId98" Type="http://schemas.openxmlformats.org/officeDocument/2006/relationships/customXml" Target="../ink/ink3981.xml"/><Relationship Id="rId121" Type="http://schemas.openxmlformats.org/officeDocument/2006/relationships/image" Target="../media/image60.png"/><Relationship Id="rId142" Type="http://schemas.openxmlformats.org/officeDocument/2006/relationships/customXml" Target="../ink/ink4003.xml"/><Relationship Id="rId163" Type="http://schemas.openxmlformats.org/officeDocument/2006/relationships/image" Target="../media/image81.png"/><Relationship Id="rId184" Type="http://schemas.openxmlformats.org/officeDocument/2006/relationships/customXml" Target="../ink/ink40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39.xml"/><Relationship Id="rId230" Type="http://schemas.openxmlformats.org/officeDocument/2006/relationships/customXml" Target="../ink/ink40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0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955.xml"/><Relationship Id="rId67" Type="http://schemas.openxmlformats.org/officeDocument/2006/relationships/image" Target="../media/image330.png"/><Relationship Id="rId116" Type="http://schemas.openxmlformats.org/officeDocument/2006/relationships/customXml" Target="../ink/ink3990.xml"/><Relationship Id="rId137" Type="http://schemas.openxmlformats.org/officeDocument/2006/relationships/image" Target="../media/image68.png"/><Relationship Id="rId158" Type="http://schemas.openxmlformats.org/officeDocument/2006/relationships/customXml" Target="../ink/ink4011.xml"/><Relationship Id="rId272" Type="http://schemas.openxmlformats.org/officeDocument/2006/relationships/customXml" Target="../ink/ink4068.xml"/><Relationship Id="rId20" Type="http://schemas.openxmlformats.org/officeDocument/2006/relationships/customXml" Target="../ink/ink3942.xml"/><Relationship Id="rId41" Type="http://schemas.openxmlformats.org/officeDocument/2006/relationships/image" Target="../media/image200.png"/><Relationship Id="rId62" Type="http://schemas.openxmlformats.org/officeDocument/2006/relationships/customXml" Target="../ink/ink3963.xml"/><Relationship Id="rId83" Type="http://schemas.openxmlformats.org/officeDocument/2006/relationships/image" Target="../media/image411.png"/><Relationship Id="rId88" Type="http://schemas.openxmlformats.org/officeDocument/2006/relationships/customXml" Target="../ink/ink3976.xml"/><Relationship Id="rId111" Type="http://schemas.openxmlformats.org/officeDocument/2006/relationships/image" Target="../media/image55.png"/><Relationship Id="rId132" Type="http://schemas.openxmlformats.org/officeDocument/2006/relationships/customXml" Target="../ink/ink3998.xml"/><Relationship Id="rId153" Type="http://schemas.openxmlformats.org/officeDocument/2006/relationships/image" Target="../media/image76.png"/><Relationship Id="rId174" Type="http://schemas.openxmlformats.org/officeDocument/2006/relationships/customXml" Target="../ink/ink40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027.xml"/><Relationship Id="rId204" Type="http://schemas.openxmlformats.org/officeDocument/2006/relationships/customXml" Target="../ink/ink4034.xml"/><Relationship Id="rId220" Type="http://schemas.openxmlformats.org/officeDocument/2006/relationships/customXml" Target="../ink/ink40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055.xml"/><Relationship Id="rId267" Type="http://schemas.openxmlformats.org/officeDocument/2006/relationships/image" Target="../media/image61.png"/><Relationship Id="rId288" Type="http://schemas.openxmlformats.org/officeDocument/2006/relationships/customXml" Target="../ink/ink4076.xml"/><Relationship Id="rId15" Type="http://schemas.openxmlformats.org/officeDocument/2006/relationships/image" Target="../media/image710.png"/><Relationship Id="rId36" Type="http://schemas.openxmlformats.org/officeDocument/2006/relationships/customXml" Target="../ink/ink3950.xml"/><Relationship Id="rId57" Type="http://schemas.openxmlformats.org/officeDocument/2006/relationships/image" Target="../media/image280.png"/><Relationship Id="rId106" Type="http://schemas.openxmlformats.org/officeDocument/2006/relationships/customXml" Target="../ink/ink3985.xml"/><Relationship Id="rId127" Type="http://schemas.openxmlformats.org/officeDocument/2006/relationships/image" Target="../media/image63.png"/><Relationship Id="rId262" Type="http://schemas.openxmlformats.org/officeDocument/2006/relationships/customXml" Target="../ink/ink4063.xml"/><Relationship Id="rId283" Type="http://schemas.openxmlformats.org/officeDocument/2006/relationships/image" Target="../media/image69.png"/><Relationship Id="rId10" Type="http://schemas.openxmlformats.org/officeDocument/2006/relationships/customXml" Target="../ink/ink3937.xml"/><Relationship Id="rId31" Type="http://schemas.openxmlformats.org/officeDocument/2006/relationships/image" Target="../media/image150.png"/><Relationship Id="rId52" Type="http://schemas.openxmlformats.org/officeDocument/2006/relationships/customXml" Target="../ink/ink3958.xml"/><Relationship Id="rId73" Type="http://schemas.openxmlformats.org/officeDocument/2006/relationships/image" Target="../media/image360.png"/><Relationship Id="rId78" Type="http://schemas.openxmlformats.org/officeDocument/2006/relationships/customXml" Target="../ink/ink3971.xml"/><Relationship Id="rId94" Type="http://schemas.openxmlformats.org/officeDocument/2006/relationships/customXml" Target="../ink/ink39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93.xml"/><Relationship Id="rId143" Type="http://schemas.openxmlformats.org/officeDocument/2006/relationships/image" Target="../media/image71.png"/><Relationship Id="rId148" Type="http://schemas.openxmlformats.org/officeDocument/2006/relationships/customXml" Target="../ink/ink4006.xml"/><Relationship Id="rId164" Type="http://schemas.openxmlformats.org/officeDocument/2006/relationships/customXml" Target="../ink/ink40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934.xml"/><Relationship Id="rId9" Type="http://schemas.openxmlformats.org/officeDocument/2006/relationships/image" Target="../media/image410.png"/><Relationship Id="rId180" Type="http://schemas.openxmlformats.org/officeDocument/2006/relationships/customXml" Target="../ink/ink4022.xml"/><Relationship Id="rId210" Type="http://schemas.openxmlformats.org/officeDocument/2006/relationships/customXml" Target="../ink/ink4037.xml"/><Relationship Id="rId215" Type="http://schemas.openxmlformats.org/officeDocument/2006/relationships/image" Target="../media/image350.png"/><Relationship Id="rId236" Type="http://schemas.openxmlformats.org/officeDocument/2006/relationships/customXml" Target="../ink/ink4050.xml"/><Relationship Id="rId257" Type="http://schemas.openxmlformats.org/officeDocument/2006/relationships/image" Target="../media/image56.png"/><Relationship Id="rId278" Type="http://schemas.openxmlformats.org/officeDocument/2006/relationships/customXml" Target="../ink/ink4071.xml"/><Relationship Id="rId26" Type="http://schemas.openxmlformats.org/officeDocument/2006/relationships/customXml" Target="../ink/ink3945.xml"/><Relationship Id="rId231" Type="http://schemas.openxmlformats.org/officeDocument/2006/relationships/image" Target="../media/image430.png"/><Relationship Id="rId252" Type="http://schemas.openxmlformats.org/officeDocument/2006/relationships/customXml" Target="../ink/ink40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966.xml"/><Relationship Id="rId89" Type="http://schemas.openxmlformats.org/officeDocument/2006/relationships/image" Target="../media/image440.png"/><Relationship Id="rId112" Type="http://schemas.openxmlformats.org/officeDocument/2006/relationships/customXml" Target="../ink/ink3988.xml"/><Relationship Id="rId133" Type="http://schemas.openxmlformats.org/officeDocument/2006/relationships/image" Target="../media/image66.png"/><Relationship Id="rId154" Type="http://schemas.openxmlformats.org/officeDocument/2006/relationships/customXml" Target="../ink/ink4009.xml"/><Relationship Id="rId175" Type="http://schemas.openxmlformats.org/officeDocument/2006/relationships/image" Target="../media/image87.png"/><Relationship Id="rId196" Type="http://schemas.openxmlformats.org/officeDocument/2006/relationships/customXml" Target="../ink/ink4030.xml"/><Relationship Id="rId200" Type="http://schemas.openxmlformats.org/officeDocument/2006/relationships/customXml" Target="../ink/ink4032.xml"/><Relationship Id="rId16" Type="http://schemas.openxmlformats.org/officeDocument/2006/relationships/customXml" Target="../ink/ink3940.xml"/><Relationship Id="rId221" Type="http://schemas.openxmlformats.org/officeDocument/2006/relationships/image" Target="../media/image380.png"/><Relationship Id="rId242" Type="http://schemas.openxmlformats.org/officeDocument/2006/relationships/customXml" Target="../ink/ink4053.xml"/><Relationship Id="rId263" Type="http://schemas.openxmlformats.org/officeDocument/2006/relationships/image" Target="../media/image59.png"/><Relationship Id="rId284" Type="http://schemas.openxmlformats.org/officeDocument/2006/relationships/customXml" Target="../ink/ink4074.xml"/><Relationship Id="rId37" Type="http://schemas.openxmlformats.org/officeDocument/2006/relationships/image" Target="../media/image180.png"/><Relationship Id="rId58" Type="http://schemas.openxmlformats.org/officeDocument/2006/relationships/customXml" Target="../ink/ink3961.xml"/><Relationship Id="rId79" Type="http://schemas.openxmlformats.org/officeDocument/2006/relationships/image" Target="../media/image390.png"/><Relationship Id="rId102" Type="http://schemas.openxmlformats.org/officeDocument/2006/relationships/customXml" Target="../ink/ink3983.xml"/><Relationship Id="rId123" Type="http://schemas.openxmlformats.org/officeDocument/2006/relationships/image" Target="../media/image61.png"/><Relationship Id="rId144" Type="http://schemas.openxmlformats.org/officeDocument/2006/relationships/customXml" Target="../ink/ink4004.xml"/><Relationship Id="rId90" Type="http://schemas.openxmlformats.org/officeDocument/2006/relationships/customXml" Target="../ink/ink3977.xml"/><Relationship Id="rId165" Type="http://schemas.openxmlformats.org/officeDocument/2006/relationships/image" Target="../media/image82.png"/><Relationship Id="rId186" Type="http://schemas.openxmlformats.org/officeDocument/2006/relationships/customXml" Target="../ink/ink4025.xml"/><Relationship Id="rId211" Type="http://schemas.openxmlformats.org/officeDocument/2006/relationships/image" Target="../media/image330.png"/><Relationship Id="rId232" Type="http://schemas.openxmlformats.org/officeDocument/2006/relationships/customXml" Target="../ink/ink4048.xml"/><Relationship Id="rId253" Type="http://schemas.openxmlformats.org/officeDocument/2006/relationships/image" Target="../media/image54.png"/><Relationship Id="rId274" Type="http://schemas.openxmlformats.org/officeDocument/2006/relationships/customXml" Target="../ink/ink4069.xml"/><Relationship Id="rId27" Type="http://schemas.openxmlformats.org/officeDocument/2006/relationships/image" Target="../media/image130.png"/><Relationship Id="rId48" Type="http://schemas.openxmlformats.org/officeDocument/2006/relationships/customXml" Target="../ink/ink39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9.xml"/><Relationship Id="rId80" Type="http://schemas.openxmlformats.org/officeDocument/2006/relationships/customXml" Target="../ink/ink3972.xml"/><Relationship Id="rId155" Type="http://schemas.openxmlformats.org/officeDocument/2006/relationships/image" Target="../media/image77.png"/><Relationship Id="rId176" Type="http://schemas.openxmlformats.org/officeDocument/2006/relationships/customXml" Target="../ink/ink40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043.xml"/><Relationship Id="rId243" Type="http://schemas.openxmlformats.org/officeDocument/2006/relationships/image" Target="../media/image49.png"/><Relationship Id="rId264" Type="http://schemas.openxmlformats.org/officeDocument/2006/relationships/customXml" Target="../ink/ink40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9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94.xml"/><Relationship Id="rId70" Type="http://schemas.openxmlformats.org/officeDocument/2006/relationships/customXml" Target="../ink/ink39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0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4038.xml"/><Relationship Id="rId233" Type="http://schemas.openxmlformats.org/officeDocument/2006/relationships/image" Target="../media/image440.png"/><Relationship Id="rId254" Type="http://schemas.openxmlformats.org/officeDocument/2006/relationships/customXml" Target="../ink/ink4059.xml"/><Relationship Id="rId28" Type="http://schemas.openxmlformats.org/officeDocument/2006/relationships/customXml" Target="../ink/ink3946.xml"/><Relationship Id="rId49" Type="http://schemas.openxmlformats.org/officeDocument/2006/relationships/image" Target="../media/image240.png"/><Relationship Id="rId114" Type="http://schemas.openxmlformats.org/officeDocument/2006/relationships/customXml" Target="../ink/ink3989.xml"/><Relationship Id="rId275" Type="http://schemas.openxmlformats.org/officeDocument/2006/relationships/image" Target="../media/image65.png"/><Relationship Id="rId60" Type="http://schemas.openxmlformats.org/officeDocument/2006/relationships/customXml" Target="../ink/ink39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010.xml"/><Relationship Id="rId177" Type="http://schemas.openxmlformats.org/officeDocument/2006/relationships/image" Target="../media/image88.png"/><Relationship Id="rId198" Type="http://schemas.openxmlformats.org/officeDocument/2006/relationships/customXml" Target="../ink/ink4031.xml"/><Relationship Id="rId202" Type="http://schemas.openxmlformats.org/officeDocument/2006/relationships/customXml" Target="../ink/ink4033.xml"/><Relationship Id="rId223" Type="http://schemas.openxmlformats.org/officeDocument/2006/relationships/image" Target="../media/image390.png"/><Relationship Id="rId244" Type="http://schemas.openxmlformats.org/officeDocument/2006/relationships/customXml" Target="../ink/ink4054.xml"/><Relationship Id="rId18" Type="http://schemas.openxmlformats.org/officeDocument/2006/relationships/customXml" Target="../ink/ink39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0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097.xml"/><Relationship Id="rId63" Type="http://schemas.openxmlformats.org/officeDocument/2006/relationships/image" Target="../media/image311.png"/><Relationship Id="rId84" Type="http://schemas.openxmlformats.org/officeDocument/2006/relationships/customXml" Target="../ink/ink4118.xml"/><Relationship Id="rId138" Type="http://schemas.openxmlformats.org/officeDocument/2006/relationships/customXml" Target="../ink/ink4145.xml"/><Relationship Id="rId159" Type="http://schemas.openxmlformats.org/officeDocument/2006/relationships/image" Target="../media/image79.png"/><Relationship Id="rId170" Type="http://schemas.openxmlformats.org/officeDocument/2006/relationships/customXml" Target="../ink/ink41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1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2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092.xml"/><Relationship Id="rId53" Type="http://schemas.openxmlformats.org/officeDocument/2006/relationships/image" Target="../media/image260.png"/><Relationship Id="rId74" Type="http://schemas.openxmlformats.org/officeDocument/2006/relationships/customXml" Target="../ink/ink4113.xml"/><Relationship Id="rId128" Type="http://schemas.openxmlformats.org/officeDocument/2006/relationships/customXml" Target="../ink/ink41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56.xml"/><Relationship Id="rId181" Type="http://schemas.openxmlformats.org/officeDocument/2006/relationships/image" Target="../media/image180.png"/><Relationship Id="rId216" Type="http://schemas.openxmlformats.org/officeDocument/2006/relationships/customXml" Target="../ink/ink4184.xml"/><Relationship Id="rId237" Type="http://schemas.openxmlformats.org/officeDocument/2006/relationships/image" Target="../media/image46.png"/><Relationship Id="rId258" Type="http://schemas.openxmlformats.org/officeDocument/2006/relationships/customXml" Target="../ink/ink4205.xml"/><Relationship Id="rId279" Type="http://schemas.openxmlformats.org/officeDocument/2006/relationships/image" Target="../media/image67.png"/><Relationship Id="rId22" Type="http://schemas.openxmlformats.org/officeDocument/2006/relationships/customXml" Target="../ink/ink4087.xml"/><Relationship Id="rId43" Type="http://schemas.openxmlformats.org/officeDocument/2006/relationships/image" Target="../media/image210.png"/><Relationship Id="rId64" Type="http://schemas.openxmlformats.org/officeDocument/2006/relationships/customXml" Target="../ink/ink4108.xml"/><Relationship Id="rId118" Type="http://schemas.openxmlformats.org/officeDocument/2006/relationships/customXml" Target="../ink/ink41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151.xml"/><Relationship Id="rId171" Type="http://schemas.openxmlformats.org/officeDocument/2006/relationships/image" Target="../media/image85.png"/><Relationship Id="rId192" Type="http://schemas.openxmlformats.org/officeDocument/2006/relationships/customXml" Target="../ink/ink4172.xml"/><Relationship Id="rId206" Type="http://schemas.openxmlformats.org/officeDocument/2006/relationships/customXml" Target="../ink/ink4179.xml"/><Relationship Id="rId227" Type="http://schemas.openxmlformats.org/officeDocument/2006/relationships/image" Target="../media/image411.png"/><Relationship Id="rId248" Type="http://schemas.openxmlformats.org/officeDocument/2006/relationships/customXml" Target="../ink/ink4200.xml"/><Relationship Id="rId269" Type="http://schemas.openxmlformats.org/officeDocument/2006/relationships/image" Target="../media/image62.png"/><Relationship Id="rId12" Type="http://schemas.openxmlformats.org/officeDocument/2006/relationships/customXml" Target="../ink/ink4082.xml"/><Relationship Id="rId33" Type="http://schemas.openxmlformats.org/officeDocument/2006/relationships/image" Target="../media/image160.png"/><Relationship Id="rId108" Type="http://schemas.openxmlformats.org/officeDocument/2006/relationships/customXml" Target="../ink/ink4130.xml"/><Relationship Id="rId129" Type="http://schemas.openxmlformats.org/officeDocument/2006/relationships/image" Target="../media/image64.png"/><Relationship Id="rId280" Type="http://schemas.openxmlformats.org/officeDocument/2006/relationships/customXml" Target="../ink/ink4216.xml"/><Relationship Id="rId54" Type="http://schemas.openxmlformats.org/officeDocument/2006/relationships/customXml" Target="../ink/ink4103.xml"/><Relationship Id="rId75" Type="http://schemas.openxmlformats.org/officeDocument/2006/relationships/image" Target="../media/image370.png"/><Relationship Id="rId96" Type="http://schemas.openxmlformats.org/officeDocument/2006/relationships/customXml" Target="../ink/ink4124.xml"/><Relationship Id="rId140" Type="http://schemas.openxmlformats.org/officeDocument/2006/relationships/customXml" Target="../ink/ink4146.xml"/><Relationship Id="rId161" Type="http://schemas.openxmlformats.org/officeDocument/2006/relationships/image" Target="../media/image80.png"/><Relationship Id="rId182" Type="http://schemas.openxmlformats.org/officeDocument/2006/relationships/customXml" Target="../ink/ink4167.xml"/><Relationship Id="rId217" Type="http://schemas.openxmlformats.org/officeDocument/2006/relationships/image" Target="../media/image89.png"/><Relationship Id="rId6" Type="http://schemas.openxmlformats.org/officeDocument/2006/relationships/customXml" Target="../ink/ink4079.xml"/><Relationship Id="rId238" Type="http://schemas.openxmlformats.org/officeDocument/2006/relationships/customXml" Target="../ink/ink41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211.xml"/><Relationship Id="rId44" Type="http://schemas.openxmlformats.org/officeDocument/2006/relationships/customXml" Target="../ink/ink4098.xml"/><Relationship Id="rId65" Type="http://schemas.openxmlformats.org/officeDocument/2006/relationships/image" Target="../media/image320.png"/><Relationship Id="rId86" Type="http://schemas.openxmlformats.org/officeDocument/2006/relationships/customXml" Target="../ink/ink4119.xml"/><Relationship Id="rId130" Type="http://schemas.openxmlformats.org/officeDocument/2006/relationships/customXml" Target="../ink/ink4141.xml"/><Relationship Id="rId151" Type="http://schemas.openxmlformats.org/officeDocument/2006/relationships/image" Target="../media/image75.png"/><Relationship Id="rId172" Type="http://schemas.openxmlformats.org/officeDocument/2006/relationships/customXml" Target="../ink/ink41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1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206.xml"/><Relationship Id="rId281" Type="http://schemas.openxmlformats.org/officeDocument/2006/relationships/image" Target="../media/image68.png"/><Relationship Id="rId34" Type="http://schemas.openxmlformats.org/officeDocument/2006/relationships/customXml" Target="../ink/ink4093.xml"/><Relationship Id="rId50" Type="http://schemas.openxmlformats.org/officeDocument/2006/relationships/customXml" Target="../ink/ink4101.xml"/><Relationship Id="rId55" Type="http://schemas.openxmlformats.org/officeDocument/2006/relationships/image" Target="../media/image270.png"/><Relationship Id="rId76" Type="http://schemas.openxmlformats.org/officeDocument/2006/relationships/customXml" Target="../ink/ink4114.xml"/><Relationship Id="rId97" Type="http://schemas.openxmlformats.org/officeDocument/2006/relationships/image" Target="../media/image48.png"/><Relationship Id="rId104" Type="http://schemas.openxmlformats.org/officeDocument/2006/relationships/customXml" Target="../ink/ink4128.xml"/><Relationship Id="rId120" Type="http://schemas.openxmlformats.org/officeDocument/2006/relationships/customXml" Target="../ink/ink41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149.xml"/><Relationship Id="rId167" Type="http://schemas.openxmlformats.org/officeDocument/2006/relationships/image" Target="../media/image83.png"/><Relationship Id="rId188" Type="http://schemas.openxmlformats.org/officeDocument/2006/relationships/customXml" Target="../ink/ink41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122.xml"/><Relationship Id="rId162" Type="http://schemas.openxmlformats.org/officeDocument/2006/relationships/customXml" Target="../ink/ink41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185.xml"/><Relationship Id="rId234" Type="http://schemas.openxmlformats.org/officeDocument/2006/relationships/customXml" Target="../ink/ink4193.xml"/><Relationship Id="rId239" Type="http://schemas.openxmlformats.org/officeDocument/2006/relationships/image" Target="../media/image47.png"/><Relationship Id="rId2" Type="http://schemas.openxmlformats.org/officeDocument/2006/relationships/customXml" Target="../ink/ink4077.xml"/><Relationship Id="rId29" Type="http://schemas.openxmlformats.org/officeDocument/2006/relationships/image" Target="../media/image140.png"/><Relationship Id="rId250" Type="http://schemas.openxmlformats.org/officeDocument/2006/relationships/customXml" Target="../ink/ink42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214.xml"/><Relationship Id="rId24" Type="http://schemas.openxmlformats.org/officeDocument/2006/relationships/customXml" Target="../ink/ink4088.xml"/><Relationship Id="rId40" Type="http://schemas.openxmlformats.org/officeDocument/2006/relationships/customXml" Target="../ink/ink4096.xml"/><Relationship Id="rId45" Type="http://schemas.openxmlformats.org/officeDocument/2006/relationships/image" Target="../media/image220.png"/><Relationship Id="rId66" Type="http://schemas.openxmlformats.org/officeDocument/2006/relationships/customXml" Target="../ink/ink4109.xml"/><Relationship Id="rId87" Type="http://schemas.openxmlformats.org/officeDocument/2006/relationships/image" Target="../media/image430.png"/><Relationship Id="rId110" Type="http://schemas.openxmlformats.org/officeDocument/2006/relationships/customXml" Target="../ink/ink41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144.xml"/><Relationship Id="rId157" Type="http://schemas.openxmlformats.org/officeDocument/2006/relationships/image" Target="../media/image78.png"/><Relationship Id="rId178" Type="http://schemas.openxmlformats.org/officeDocument/2006/relationships/customXml" Target="../ink/ink4165.xml"/><Relationship Id="rId61" Type="http://schemas.openxmlformats.org/officeDocument/2006/relationships/image" Target="../media/image300.png"/><Relationship Id="rId82" Type="http://schemas.openxmlformats.org/officeDocument/2006/relationships/customXml" Target="../ink/ink4117.xml"/><Relationship Id="rId152" Type="http://schemas.openxmlformats.org/officeDocument/2006/relationships/customXml" Target="../ink/ink4152.xml"/><Relationship Id="rId173" Type="http://schemas.openxmlformats.org/officeDocument/2006/relationships/image" Target="../media/image86.png"/><Relationship Id="rId194" Type="http://schemas.openxmlformats.org/officeDocument/2006/relationships/customXml" Target="../ink/ink41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1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188.xml"/><Relationship Id="rId240" Type="http://schemas.openxmlformats.org/officeDocument/2006/relationships/customXml" Target="../ink/ink41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209.xml"/><Relationship Id="rId287" Type="http://schemas.openxmlformats.org/officeDocument/2006/relationships/image" Target="../media/image91.png"/><Relationship Id="rId14" Type="http://schemas.openxmlformats.org/officeDocument/2006/relationships/customXml" Target="../ink/ink4083.xml"/><Relationship Id="rId30" Type="http://schemas.openxmlformats.org/officeDocument/2006/relationships/customXml" Target="../ink/ink4091.xml"/><Relationship Id="rId35" Type="http://schemas.openxmlformats.org/officeDocument/2006/relationships/image" Target="../media/image170.png"/><Relationship Id="rId56" Type="http://schemas.openxmlformats.org/officeDocument/2006/relationships/customXml" Target="../ink/ink4104.xml"/><Relationship Id="rId77" Type="http://schemas.openxmlformats.org/officeDocument/2006/relationships/image" Target="../media/image380.png"/><Relationship Id="rId100" Type="http://schemas.openxmlformats.org/officeDocument/2006/relationships/customXml" Target="../ink/ink4126.xml"/><Relationship Id="rId105" Type="http://schemas.openxmlformats.org/officeDocument/2006/relationships/image" Target="../media/image52.png"/><Relationship Id="rId126" Type="http://schemas.openxmlformats.org/officeDocument/2006/relationships/customXml" Target="../ink/ink4139.xml"/><Relationship Id="rId147" Type="http://schemas.openxmlformats.org/officeDocument/2006/relationships/image" Target="../media/image211.png"/><Relationship Id="rId168" Type="http://schemas.openxmlformats.org/officeDocument/2006/relationships/customXml" Target="../ink/ink4160.xml"/><Relationship Id="rId282" Type="http://schemas.openxmlformats.org/officeDocument/2006/relationships/customXml" Target="../ink/ink4217.xml"/><Relationship Id="rId8" Type="http://schemas.openxmlformats.org/officeDocument/2006/relationships/customXml" Target="../ink/ink4080.xml"/><Relationship Id="rId51" Type="http://schemas.openxmlformats.org/officeDocument/2006/relationships/image" Target="../media/image250.png"/><Relationship Id="rId72" Type="http://schemas.openxmlformats.org/officeDocument/2006/relationships/customXml" Target="../ink/ink4112.xml"/><Relationship Id="rId93" Type="http://schemas.openxmlformats.org/officeDocument/2006/relationships/image" Target="../media/image46.png"/><Relationship Id="rId98" Type="http://schemas.openxmlformats.org/officeDocument/2006/relationships/customXml" Target="../ink/ink4125.xml"/><Relationship Id="rId121" Type="http://schemas.openxmlformats.org/officeDocument/2006/relationships/image" Target="../media/image60.png"/><Relationship Id="rId142" Type="http://schemas.openxmlformats.org/officeDocument/2006/relationships/customXml" Target="../ink/ink4147.xml"/><Relationship Id="rId163" Type="http://schemas.openxmlformats.org/officeDocument/2006/relationships/image" Target="../media/image81.png"/><Relationship Id="rId184" Type="http://schemas.openxmlformats.org/officeDocument/2006/relationships/customXml" Target="../ink/ink41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183.xml"/><Relationship Id="rId230" Type="http://schemas.openxmlformats.org/officeDocument/2006/relationships/customXml" Target="../ink/ink41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2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099.xml"/><Relationship Id="rId67" Type="http://schemas.openxmlformats.org/officeDocument/2006/relationships/image" Target="../media/image330.png"/><Relationship Id="rId116" Type="http://schemas.openxmlformats.org/officeDocument/2006/relationships/customXml" Target="../ink/ink4134.xml"/><Relationship Id="rId137" Type="http://schemas.openxmlformats.org/officeDocument/2006/relationships/image" Target="../media/image68.png"/><Relationship Id="rId158" Type="http://schemas.openxmlformats.org/officeDocument/2006/relationships/customXml" Target="../ink/ink4155.xml"/><Relationship Id="rId272" Type="http://schemas.openxmlformats.org/officeDocument/2006/relationships/customXml" Target="../ink/ink4212.xml"/><Relationship Id="rId20" Type="http://schemas.openxmlformats.org/officeDocument/2006/relationships/customXml" Target="../ink/ink4086.xml"/><Relationship Id="rId41" Type="http://schemas.openxmlformats.org/officeDocument/2006/relationships/image" Target="../media/image200.png"/><Relationship Id="rId62" Type="http://schemas.openxmlformats.org/officeDocument/2006/relationships/customXml" Target="../ink/ink4107.xml"/><Relationship Id="rId83" Type="http://schemas.openxmlformats.org/officeDocument/2006/relationships/image" Target="../media/image411.png"/><Relationship Id="rId88" Type="http://schemas.openxmlformats.org/officeDocument/2006/relationships/customXml" Target="../ink/ink4120.xml"/><Relationship Id="rId111" Type="http://schemas.openxmlformats.org/officeDocument/2006/relationships/image" Target="../media/image55.png"/><Relationship Id="rId132" Type="http://schemas.openxmlformats.org/officeDocument/2006/relationships/customXml" Target="../ink/ink4142.xml"/><Relationship Id="rId153" Type="http://schemas.openxmlformats.org/officeDocument/2006/relationships/image" Target="../media/image76.png"/><Relationship Id="rId174" Type="http://schemas.openxmlformats.org/officeDocument/2006/relationships/customXml" Target="../ink/ink41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171.xml"/><Relationship Id="rId204" Type="http://schemas.openxmlformats.org/officeDocument/2006/relationships/customXml" Target="../ink/ink4178.xml"/><Relationship Id="rId220" Type="http://schemas.openxmlformats.org/officeDocument/2006/relationships/customXml" Target="../ink/ink41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199.xml"/><Relationship Id="rId267" Type="http://schemas.openxmlformats.org/officeDocument/2006/relationships/image" Target="../media/image61.png"/><Relationship Id="rId288" Type="http://schemas.openxmlformats.org/officeDocument/2006/relationships/customXml" Target="../ink/ink4220.xml"/><Relationship Id="rId15" Type="http://schemas.openxmlformats.org/officeDocument/2006/relationships/image" Target="../media/image710.png"/><Relationship Id="rId36" Type="http://schemas.openxmlformats.org/officeDocument/2006/relationships/customXml" Target="../ink/ink4094.xml"/><Relationship Id="rId57" Type="http://schemas.openxmlformats.org/officeDocument/2006/relationships/image" Target="../media/image280.png"/><Relationship Id="rId106" Type="http://schemas.openxmlformats.org/officeDocument/2006/relationships/customXml" Target="../ink/ink4129.xml"/><Relationship Id="rId127" Type="http://schemas.openxmlformats.org/officeDocument/2006/relationships/image" Target="../media/image63.png"/><Relationship Id="rId262" Type="http://schemas.openxmlformats.org/officeDocument/2006/relationships/customXml" Target="../ink/ink4207.xml"/><Relationship Id="rId283" Type="http://schemas.openxmlformats.org/officeDocument/2006/relationships/image" Target="../media/image69.png"/><Relationship Id="rId10" Type="http://schemas.openxmlformats.org/officeDocument/2006/relationships/customXml" Target="../ink/ink4081.xml"/><Relationship Id="rId31" Type="http://schemas.openxmlformats.org/officeDocument/2006/relationships/image" Target="../media/image150.png"/><Relationship Id="rId52" Type="http://schemas.openxmlformats.org/officeDocument/2006/relationships/customXml" Target="../ink/ink4102.xml"/><Relationship Id="rId73" Type="http://schemas.openxmlformats.org/officeDocument/2006/relationships/image" Target="../media/image360.png"/><Relationship Id="rId78" Type="http://schemas.openxmlformats.org/officeDocument/2006/relationships/customXml" Target="../ink/ink4115.xml"/><Relationship Id="rId94" Type="http://schemas.openxmlformats.org/officeDocument/2006/relationships/customXml" Target="../ink/ink41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137.xml"/><Relationship Id="rId143" Type="http://schemas.openxmlformats.org/officeDocument/2006/relationships/image" Target="../media/image71.png"/><Relationship Id="rId148" Type="http://schemas.openxmlformats.org/officeDocument/2006/relationships/customXml" Target="../ink/ink4150.xml"/><Relationship Id="rId164" Type="http://schemas.openxmlformats.org/officeDocument/2006/relationships/customXml" Target="../ink/ink41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078.xml"/><Relationship Id="rId9" Type="http://schemas.openxmlformats.org/officeDocument/2006/relationships/image" Target="../media/image410.png"/><Relationship Id="rId180" Type="http://schemas.openxmlformats.org/officeDocument/2006/relationships/customXml" Target="../ink/ink4166.xml"/><Relationship Id="rId210" Type="http://schemas.openxmlformats.org/officeDocument/2006/relationships/customXml" Target="../ink/ink4181.xml"/><Relationship Id="rId215" Type="http://schemas.openxmlformats.org/officeDocument/2006/relationships/image" Target="../media/image350.png"/><Relationship Id="rId236" Type="http://schemas.openxmlformats.org/officeDocument/2006/relationships/customXml" Target="../ink/ink4194.xml"/><Relationship Id="rId257" Type="http://schemas.openxmlformats.org/officeDocument/2006/relationships/image" Target="../media/image56.png"/><Relationship Id="rId278" Type="http://schemas.openxmlformats.org/officeDocument/2006/relationships/customXml" Target="../ink/ink4215.xml"/><Relationship Id="rId26" Type="http://schemas.openxmlformats.org/officeDocument/2006/relationships/customXml" Target="../ink/ink4089.xml"/><Relationship Id="rId231" Type="http://schemas.openxmlformats.org/officeDocument/2006/relationships/image" Target="../media/image430.png"/><Relationship Id="rId252" Type="http://schemas.openxmlformats.org/officeDocument/2006/relationships/customXml" Target="../ink/ink42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110.xml"/><Relationship Id="rId89" Type="http://schemas.openxmlformats.org/officeDocument/2006/relationships/image" Target="../media/image440.png"/><Relationship Id="rId112" Type="http://schemas.openxmlformats.org/officeDocument/2006/relationships/customXml" Target="../ink/ink4132.xml"/><Relationship Id="rId133" Type="http://schemas.openxmlformats.org/officeDocument/2006/relationships/image" Target="../media/image66.png"/><Relationship Id="rId154" Type="http://schemas.openxmlformats.org/officeDocument/2006/relationships/customXml" Target="../ink/ink4153.xml"/><Relationship Id="rId175" Type="http://schemas.openxmlformats.org/officeDocument/2006/relationships/image" Target="../media/image87.png"/><Relationship Id="rId196" Type="http://schemas.openxmlformats.org/officeDocument/2006/relationships/customXml" Target="../ink/ink4174.xml"/><Relationship Id="rId200" Type="http://schemas.openxmlformats.org/officeDocument/2006/relationships/customXml" Target="../ink/ink4176.xml"/><Relationship Id="rId16" Type="http://schemas.openxmlformats.org/officeDocument/2006/relationships/customXml" Target="../ink/ink4084.xml"/><Relationship Id="rId221" Type="http://schemas.openxmlformats.org/officeDocument/2006/relationships/image" Target="../media/image380.png"/><Relationship Id="rId242" Type="http://schemas.openxmlformats.org/officeDocument/2006/relationships/customXml" Target="../ink/ink4197.xml"/><Relationship Id="rId263" Type="http://schemas.openxmlformats.org/officeDocument/2006/relationships/image" Target="../media/image59.png"/><Relationship Id="rId284" Type="http://schemas.openxmlformats.org/officeDocument/2006/relationships/customXml" Target="../ink/ink4218.xml"/><Relationship Id="rId37" Type="http://schemas.openxmlformats.org/officeDocument/2006/relationships/image" Target="../media/image180.png"/><Relationship Id="rId58" Type="http://schemas.openxmlformats.org/officeDocument/2006/relationships/customXml" Target="../ink/ink4105.xml"/><Relationship Id="rId79" Type="http://schemas.openxmlformats.org/officeDocument/2006/relationships/image" Target="../media/image390.png"/><Relationship Id="rId102" Type="http://schemas.openxmlformats.org/officeDocument/2006/relationships/customXml" Target="../ink/ink4127.xml"/><Relationship Id="rId123" Type="http://schemas.openxmlformats.org/officeDocument/2006/relationships/image" Target="../media/image61.png"/><Relationship Id="rId144" Type="http://schemas.openxmlformats.org/officeDocument/2006/relationships/customXml" Target="../ink/ink4148.xml"/><Relationship Id="rId90" Type="http://schemas.openxmlformats.org/officeDocument/2006/relationships/customXml" Target="../ink/ink4121.xml"/><Relationship Id="rId165" Type="http://schemas.openxmlformats.org/officeDocument/2006/relationships/image" Target="../media/image82.png"/><Relationship Id="rId186" Type="http://schemas.openxmlformats.org/officeDocument/2006/relationships/customXml" Target="../ink/ink4169.xml"/><Relationship Id="rId211" Type="http://schemas.openxmlformats.org/officeDocument/2006/relationships/image" Target="../media/image330.png"/><Relationship Id="rId232" Type="http://schemas.openxmlformats.org/officeDocument/2006/relationships/customXml" Target="../ink/ink4192.xml"/><Relationship Id="rId253" Type="http://schemas.openxmlformats.org/officeDocument/2006/relationships/image" Target="../media/image54.png"/><Relationship Id="rId274" Type="http://schemas.openxmlformats.org/officeDocument/2006/relationships/customXml" Target="../ink/ink4213.xml"/><Relationship Id="rId27" Type="http://schemas.openxmlformats.org/officeDocument/2006/relationships/image" Target="../media/image130.png"/><Relationship Id="rId48" Type="http://schemas.openxmlformats.org/officeDocument/2006/relationships/customXml" Target="../ink/ink41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143.xml"/><Relationship Id="rId80" Type="http://schemas.openxmlformats.org/officeDocument/2006/relationships/customXml" Target="../ink/ink4116.xml"/><Relationship Id="rId155" Type="http://schemas.openxmlformats.org/officeDocument/2006/relationships/image" Target="../media/image77.png"/><Relationship Id="rId176" Type="http://schemas.openxmlformats.org/officeDocument/2006/relationships/customXml" Target="../ink/ink41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187.xml"/><Relationship Id="rId243" Type="http://schemas.openxmlformats.org/officeDocument/2006/relationships/image" Target="../media/image49.png"/><Relationship Id="rId264" Type="http://schemas.openxmlformats.org/officeDocument/2006/relationships/customXml" Target="../ink/ink42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0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138.xml"/><Relationship Id="rId70" Type="http://schemas.openxmlformats.org/officeDocument/2006/relationships/customXml" Target="../ink/ink41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82.xml"/><Relationship Id="rId233" Type="http://schemas.openxmlformats.org/officeDocument/2006/relationships/image" Target="../media/image440.png"/><Relationship Id="rId254" Type="http://schemas.openxmlformats.org/officeDocument/2006/relationships/customXml" Target="../ink/ink4203.xml"/><Relationship Id="rId28" Type="http://schemas.openxmlformats.org/officeDocument/2006/relationships/customXml" Target="../ink/ink4090.xml"/><Relationship Id="rId49" Type="http://schemas.openxmlformats.org/officeDocument/2006/relationships/image" Target="../media/image240.png"/><Relationship Id="rId114" Type="http://schemas.openxmlformats.org/officeDocument/2006/relationships/customXml" Target="../ink/ink4133.xml"/><Relationship Id="rId275" Type="http://schemas.openxmlformats.org/officeDocument/2006/relationships/image" Target="../media/image65.png"/><Relationship Id="rId60" Type="http://schemas.openxmlformats.org/officeDocument/2006/relationships/customXml" Target="../ink/ink41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54.xml"/><Relationship Id="rId177" Type="http://schemas.openxmlformats.org/officeDocument/2006/relationships/image" Target="../media/image88.png"/><Relationship Id="rId198" Type="http://schemas.openxmlformats.org/officeDocument/2006/relationships/customXml" Target="../ink/ink4175.xml"/><Relationship Id="rId202" Type="http://schemas.openxmlformats.org/officeDocument/2006/relationships/customXml" Target="../ink/ink4177.xml"/><Relationship Id="rId223" Type="http://schemas.openxmlformats.org/officeDocument/2006/relationships/image" Target="../media/image390.png"/><Relationship Id="rId244" Type="http://schemas.openxmlformats.org/officeDocument/2006/relationships/customXml" Target="../ink/ink4198.xml"/><Relationship Id="rId18" Type="http://schemas.openxmlformats.org/officeDocument/2006/relationships/customXml" Target="../ink/ink40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2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785.xml"/><Relationship Id="rId63" Type="http://schemas.openxmlformats.org/officeDocument/2006/relationships/image" Target="../media/image311.png"/><Relationship Id="rId84" Type="http://schemas.openxmlformats.org/officeDocument/2006/relationships/customXml" Target="../ink/ink806.xml"/><Relationship Id="rId138" Type="http://schemas.openxmlformats.org/officeDocument/2006/relationships/customXml" Target="../ink/ink833.xml"/><Relationship Id="rId159" Type="http://schemas.openxmlformats.org/officeDocument/2006/relationships/image" Target="../media/image79.png"/><Relationship Id="rId170" Type="http://schemas.openxmlformats.org/officeDocument/2006/relationships/customXml" Target="../ink/ink8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8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89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780.xml"/><Relationship Id="rId53" Type="http://schemas.openxmlformats.org/officeDocument/2006/relationships/image" Target="../media/image260.png"/><Relationship Id="rId74" Type="http://schemas.openxmlformats.org/officeDocument/2006/relationships/customXml" Target="../ink/ink801.xml"/><Relationship Id="rId128" Type="http://schemas.openxmlformats.org/officeDocument/2006/relationships/customXml" Target="../ink/ink8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44.xml"/><Relationship Id="rId181" Type="http://schemas.openxmlformats.org/officeDocument/2006/relationships/image" Target="../media/image180.png"/><Relationship Id="rId216" Type="http://schemas.openxmlformats.org/officeDocument/2006/relationships/customXml" Target="../ink/ink872.xml"/><Relationship Id="rId237" Type="http://schemas.openxmlformats.org/officeDocument/2006/relationships/image" Target="../media/image46.png"/><Relationship Id="rId258" Type="http://schemas.openxmlformats.org/officeDocument/2006/relationships/customXml" Target="../ink/ink893.xml"/><Relationship Id="rId279" Type="http://schemas.openxmlformats.org/officeDocument/2006/relationships/image" Target="../media/image67.png"/><Relationship Id="rId22" Type="http://schemas.openxmlformats.org/officeDocument/2006/relationships/customXml" Target="../ink/ink775.xml"/><Relationship Id="rId43" Type="http://schemas.openxmlformats.org/officeDocument/2006/relationships/image" Target="../media/image210.png"/><Relationship Id="rId64" Type="http://schemas.openxmlformats.org/officeDocument/2006/relationships/customXml" Target="../ink/ink796.xml"/><Relationship Id="rId118" Type="http://schemas.openxmlformats.org/officeDocument/2006/relationships/customXml" Target="../ink/ink82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839.xml"/><Relationship Id="rId171" Type="http://schemas.openxmlformats.org/officeDocument/2006/relationships/image" Target="../media/image85.png"/><Relationship Id="rId192" Type="http://schemas.openxmlformats.org/officeDocument/2006/relationships/customXml" Target="../ink/ink860.xml"/><Relationship Id="rId206" Type="http://schemas.openxmlformats.org/officeDocument/2006/relationships/customXml" Target="../ink/ink867.xml"/><Relationship Id="rId227" Type="http://schemas.openxmlformats.org/officeDocument/2006/relationships/image" Target="../media/image411.png"/><Relationship Id="rId248" Type="http://schemas.openxmlformats.org/officeDocument/2006/relationships/customXml" Target="../ink/ink888.xml"/><Relationship Id="rId269" Type="http://schemas.openxmlformats.org/officeDocument/2006/relationships/image" Target="../media/image62.png"/><Relationship Id="rId12" Type="http://schemas.openxmlformats.org/officeDocument/2006/relationships/customXml" Target="../ink/ink770.xml"/><Relationship Id="rId33" Type="http://schemas.openxmlformats.org/officeDocument/2006/relationships/image" Target="../media/image160.png"/><Relationship Id="rId108" Type="http://schemas.openxmlformats.org/officeDocument/2006/relationships/customXml" Target="../ink/ink818.xml"/><Relationship Id="rId129" Type="http://schemas.openxmlformats.org/officeDocument/2006/relationships/image" Target="../media/image64.png"/><Relationship Id="rId280" Type="http://schemas.openxmlformats.org/officeDocument/2006/relationships/customXml" Target="../ink/ink904.xml"/><Relationship Id="rId54" Type="http://schemas.openxmlformats.org/officeDocument/2006/relationships/customXml" Target="../ink/ink791.xml"/><Relationship Id="rId75" Type="http://schemas.openxmlformats.org/officeDocument/2006/relationships/image" Target="../media/image370.png"/><Relationship Id="rId96" Type="http://schemas.openxmlformats.org/officeDocument/2006/relationships/customXml" Target="../ink/ink812.xml"/><Relationship Id="rId140" Type="http://schemas.openxmlformats.org/officeDocument/2006/relationships/customXml" Target="../ink/ink834.xml"/><Relationship Id="rId161" Type="http://schemas.openxmlformats.org/officeDocument/2006/relationships/image" Target="../media/image80.png"/><Relationship Id="rId182" Type="http://schemas.openxmlformats.org/officeDocument/2006/relationships/customXml" Target="../ink/ink855.xml"/><Relationship Id="rId217" Type="http://schemas.openxmlformats.org/officeDocument/2006/relationships/image" Target="../media/image89.png"/><Relationship Id="rId6" Type="http://schemas.openxmlformats.org/officeDocument/2006/relationships/customXml" Target="../ink/ink767.xml"/><Relationship Id="rId238" Type="http://schemas.openxmlformats.org/officeDocument/2006/relationships/customXml" Target="../ink/ink8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899.xml"/><Relationship Id="rId44" Type="http://schemas.openxmlformats.org/officeDocument/2006/relationships/customXml" Target="../ink/ink786.xml"/><Relationship Id="rId65" Type="http://schemas.openxmlformats.org/officeDocument/2006/relationships/image" Target="../media/image320.png"/><Relationship Id="rId86" Type="http://schemas.openxmlformats.org/officeDocument/2006/relationships/customXml" Target="../ink/ink807.xml"/><Relationship Id="rId130" Type="http://schemas.openxmlformats.org/officeDocument/2006/relationships/customXml" Target="../ink/ink829.xml"/><Relationship Id="rId151" Type="http://schemas.openxmlformats.org/officeDocument/2006/relationships/image" Target="../media/image75.png"/><Relationship Id="rId172" Type="http://schemas.openxmlformats.org/officeDocument/2006/relationships/customXml" Target="../ink/ink8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8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894.xml"/><Relationship Id="rId281" Type="http://schemas.openxmlformats.org/officeDocument/2006/relationships/image" Target="../media/image68.png"/><Relationship Id="rId34" Type="http://schemas.openxmlformats.org/officeDocument/2006/relationships/customXml" Target="../ink/ink781.xml"/><Relationship Id="rId50" Type="http://schemas.openxmlformats.org/officeDocument/2006/relationships/customXml" Target="../ink/ink789.xml"/><Relationship Id="rId55" Type="http://schemas.openxmlformats.org/officeDocument/2006/relationships/image" Target="../media/image270.png"/><Relationship Id="rId76" Type="http://schemas.openxmlformats.org/officeDocument/2006/relationships/customXml" Target="../ink/ink802.xml"/><Relationship Id="rId97" Type="http://schemas.openxmlformats.org/officeDocument/2006/relationships/image" Target="../media/image48.png"/><Relationship Id="rId104" Type="http://schemas.openxmlformats.org/officeDocument/2006/relationships/customXml" Target="../ink/ink816.xml"/><Relationship Id="rId120" Type="http://schemas.openxmlformats.org/officeDocument/2006/relationships/customXml" Target="../ink/ink8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837.xml"/><Relationship Id="rId167" Type="http://schemas.openxmlformats.org/officeDocument/2006/relationships/image" Target="../media/image83.png"/><Relationship Id="rId188" Type="http://schemas.openxmlformats.org/officeDocument/2006/relationships/customXml" Target="../ink/ink85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810.xml"/><Relationship Id="rId162" Type="http://schemas.openxmlformats.org/officeDocument/2006/relationships/customXml" Target="../ink/ink84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873.xml"/><Relationship Id="rId234" Type="http://schemas.openxmlformats.org/officeDocument/2006/relationships/customXml" Target="../ink/ink881.xml"/><Relationship Id="rId239" Type="http://schemas.openxmlformats.org/officeDocument/2006/relationships/image" Target="../media/image47.png"/><Relationship Id="rId2" Type="http://schemas.openxmlformats.org/officeDocument/2006/relationships/customXml" Target="../ink/ink765.xml"/><Relationship Id="rId29" Type="http://schemas.openxmlformats.org/officeDocument/2006/relationships/image" Target="../media/image140.png"/><Relationship Id="rId250" Type="http://schemas.openxmlformats.org/officeDocument/2006/relationships/customXml" Target="../ink/ink8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902.xml"/><Relationship Id="rId24" Type="http://schemas.openxmlformats.org/officeDocument/2006/relationships/customXml" Target="../ink/ink776.xml"/><Relationship Id="rId40" Type="http://schemas.openxmlformats.org/officeDocument/2006/relationships/customXml" Target="../ink/ink784.xml"/><Relationship Id="rId45" Type="http://schemas.openxmlformats.org/officeDocument/2006/relationships/image" Target="../media/image220.png"/><Relationship Id="rId66" Type="http://schemas.openxmlformats.org/officeDocument/2006/relationships/customXml" Target="../ink/ink797.xml"/><Relationship Id="rId87" Type="http://schemas.openxmlformats.org/officeDocument/2006/relationships/image" Target="../media/image430.png"/><Relationship Id="rId110" Type="http://schemas.openxmlformats.org/officeDocument/2006/relationships/customXml" Target="../ink/ink8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832.xml"/><Relationship Id="rId157" Type="http://schemas.openxmlformats.org/officeDocument/2006/relationships/image" Target="../media/image78.png"/><Relationship Id="rId178" Type="http://schemas.openxmlformats.org/officeDocument/2006/relationships/customXml" Target="../ink/ink853.xml"/><Relationship Id="rId61" Type="http://schemas.openxmlformats.org/officeDocument/2006/relationships/image" Target="../media/image300.png"/><Relationship Id="rId82" Type="http://schemas.openxmlformats.org/officeDocument/2006/relationships/customXml" Target="../ink/ink805.xml"/><Relationship Id="rId152" Type="http://schemas.openxmlformats.org/officeDocument/2006/relationships/customXml" Target="../ink/ink840.xml"/><Relationship Id="rId173" Type="http://schemas.openxmlformats.org/officeDocument/2006/relationships/image" Target="../media/image86.png"/><Relationship Id="rId194" Type="http://schemas.openxmlformats.org/officeDocument/2006/relationships/customXml" Target="../ink/ink8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86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876.xml"/><Relationship Id="rId240" Type="http://schemas.openxmlformats.org/officeDocument/2006/relationships/customXml" Target="../ink/ink8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897.xml"/><Relationship Id="rId287" Type="http://schemas.openxmlformats.org/officeDocument/2006/relationships/image" Target="../media/image91.png"/><Relationship Id="rId14" Type="http://schemas.openxmlformats.org/officeDocument/2006/relationships/customXml" Target="../ink/ink771.xml"/><Relationship Id="rId30" Type="http://schemas.openxmlformats.org/officeDocument/2006/relationships/customXml" Target="../ink/ink779.xml"/><Relationship Id="rId35" Type="http://schemas.openxmlformats.org/officeDocument/2006/relationships/image" Target="../media/image170.png"/><Relationship Id="rId56" Type="http://schemas.openxmlformats.org/officeDocument/2006/relationships/customXml" Target="../ink/ink792.xml"/><Relationship Id="rId77" Type="http://schemas.openxmlformats.org/officeDocument/2006/relationships/image" Target="../media/image380.png"/><Relationship Id="rId100" Type="http://schemas.openxmlformats.org/officeDocument/2006/relationships/customXml" Target="../ink/ink814.xml"/><Relationship Id="rId105" Type="http://schemas.openxmlformats.org/officeDocument/2006/relationships/image" Target="../media/image52.png"/><Relationship Id="rId126" Type="http://schemas.openxmlformats.org/officeDocument/2006/relationships/customXml" Target="../ink/ink827.xml"/><Relationship Id="rId147" Type="http://schemas.openxmlformats.org/officeDocument/2006/relationships/image" Target="../media/image211.png"/><Relationship Id="rId168" Type="http://schemas.openxmlformats.org/officeDocument/2006/relationships/customXml" Target="../ink/ink848.xml"/><Relationship Id="rId282" Type="http://schemas.openxmlformats.org/officeDocument/2006/relationships/customXml" Target="../ink/ink905.xml"/><Relationship Id="rId8" Type="http://schemas.openxmlformats.org/officeDocument/2006/relationships/customXml" Target="../ink/ink768.xml"/><Relationship Id="rId51" Type="http://schemas.openxmlformats.org/officeDocument/2006/relationships/image" Target="../media/image250.png"/><Relationship Id="rId72" Type="http://schemas.openxmlformats.org/officeDocument/2006/relationships/customXml" Target="../ink/ink800.xml"/><Relationship Id="rId93" Type="http://schemas.openxmlformats.org/officeDocument/2006/relationships/image" Target="../media/image46.png"/><Relationship Id="rId98" Type="http://schemas.openxmlformats.org/officeDocument/2006/relationships/customXml" Target="../ink/ink813.xml"/><Relationship Id="rId121" Type="http://schemas.openxmlformats.org/officeDocument/2006/relationships/image" Target="../media/image60.png"/><Relationship Id="rId142" Type="http://schemas.openxmlformats.org/officeDocument/2006/relationships/customXml" Target="../ink/ink835.xml"/><Relationship Id="rId163" Type="http://schemas.openxmlformats.org/officeDocument/2006/relationships/image" Target="../media/image81.png"/><Relationship Id="rId184" Type="http://schemas.openxmlformats.org/officeDocument/2006/relationships/customXml" Target="../ink/ink85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871.xml"/><Relationship Id="rId230" Type="http://schemas.openxmlformats.org/officeDocument/2006/relationships/customXml" Target="../ink/ink87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89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787.xml"/><Relationship Id="rId67" Type="http://schemas.openxmlformats.org/officeDocument/2006/relationships/image" Target="../media/image330.png"/><Relationship Id="rId116" Type="http://schemas.openxmlformats.org/officeDocument/2006/relationships/customXml" Target="../ink/ink822.xml"/><Relationship Id="rId137" Type="http://schemas.openxmlformats.org/officeDocument/2006/relationships/image" Target="../media/image68.png"/><Relationship Id="rId158" Type="http://schemas.openxmlformats.org/officeDocument/2006/relationships/customXml" Target="../ink/ink843.xml"/><Relationship Id="rId272" Type="http://schemas.openxmlformats.org/officeDocument/2006/relationships/customXml" Target="../ink/ink900.xml"/><Relationship Id="rId20" Type="http://schemas.openxmlformats.org/officeDocument/2006/relationships/customXml" Target="../ink/ink774.xml"/><Relationship Id="rId41" Type="http://schemas.openxmlformats.org/officeDocument/2006/relationships/image" Target="../media/image200.png"/><Relationship Id="rId62" Type="http://schemas.openxmlformats.org/officeDocument/2006/relationships/customXml" Target="../ink/ink795.xml"/><Relationship Id="rId83" Type="http://schemas.openxmlformats.org/officeDocument/2006/relationships/image" Target="../media/image411.png"/><Relationship Id="rId88" Type="http://schemas.openxmlformats.org/officeDocument/2006/relationships/customXml" Target="../ink/ink808.xml"/><Relationship Id="rId111" Type="http://schemas.openxmlformats.org/officeDocument/2006/relationships/image" Target="../media/image55.png"/><Relationship Id="rId132" Type="http://schemas.openxmlformats.org/officeDocument/2006/relationships/customXml" Target="../ink/ink830.xml"/><Relationship Id="rId153" Type="http://schemas.openxmlformats.org/officeDocument/2006/relationships/image" Target="../media/image76.png"/><Relationship Id="rId174" Type="http://schemas.openxmlformats.org/officeDocument/2006/relationships/customXml" Target="../ink/ink85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859.xml"/><Relationship Id="rId204" Type="http://schemas.openxmlformats.org/officeDocument/2006/relationships/customXml" Target="../ink/ink866.xml"/><Relationship Id="rId220" Type="http://schemas.openxmlformats.org/officeDocument/2006/relationships/customXml" Target="../ink/ink87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887.xml"/><Relationship Id="rId267" Type="http://schemas.openxmlformats.org/officeDocument/2006/relationships/image" Target="../media/image61.png"/><Relationship Id="rId288" Type="http://schemas.openxmlformats.org/officeDocument/2006/relationships/customXml" Target="../ink/ink908.xml"/><Relationship Id="rId15" Type="http://schemas.openxmlformats.org/officeDocument/2006/relationships/image" Target="../media/image710.png"/><Relationship Id="rId36" Type="http://schemas.openxmlformats.org/officeDocument/2006/relationships/customXml" Target="../ink/ink782.xml"/><Relationship Id="rId57" Type="http://schemas.openxmlformats.org/officeDocument/2006/relationships/image" Target="../media/image280.png"/><Relationship Id="rId106" Type="http://schemas.openxmlformats.org/officeDocument/2006/relationships/customXml" Target="../ink/ink817.xml"/><Relationship Id="rId127" Type="http://schemas.openxmlformats.org/officeDocument/2006/relationships/image" Target="../media/image63.png"/><Relationship Id="rId262" Type="http://schemas.openxmlformats.org/officeDocument/2006/relationships/customXml" Target="../ink/ink895.xml"/><Relationship Id="rId283" Type="http://schemas.openxmlformats.org/officeDocument/2006/relationships/image" Target="../media/image69.png"/><Relationship Id="rId10" Type="http://schemas.openxmlformats.org/officeDocument/2006/relationships/customXml" Target="../ink/ink769.xml"/><Relationship Id="rId31" Type="http://schemas.openxmlformats.org/officeDocument/2006/relationships/image" Target="../media/image150.png"/><Relationship Id="rId52" Type="http://schemas.openxmlformats.org/officeDocument/2006/relationships/customXml" Target="../ink/ink790.xml"/><Relationship Id="rId73" Type="http://schemas.openxmlformats.org/officeDocument/2006/relationships/image" Target="../media/image360.png"/><Relationship Id="rId78" Type="http://schemas.openxmlformats.org/officeDocument/2006/relationships/customXml" Target="../ink/ink803.xml"/><Relationship Id="rId94" Type="http://schemas.openxmlformats.org/officeDocument/2006/relationships/customXml" Target="../ink/ink8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825.xml"/><Relationship Id="rId143" Type="http://schemas.openxmlformats.org/officeDocument/2006/relationships/image" Target="../media/image71.png"/><Relationship Id="rId148" Type="http://schemas.openxmlformats.org/officeDocument/2006/relationships/customXml" Target="../ink/ink838.xml"/><Relationship Id="rId164" Type="http://schemas.openxmlformats.org/officeDocument/2006/relationships/customXml" Target="../ink/ink84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766.xml"/><Relationship Id="rId9" Type="http://schemas.openxmlformats.org/officeDocument/2006/relationships/image" Target="../media/image410.png"/><Relationship Id="rId180" Type="http://schemas.openxmlformats.org/officeDocument/2006/relationships/customXml" Target="../ink/ink854.xml"/><Relationship Id="rId210" Type="http://schemas.openxmlformats.org/officeDocument/2006/relationships/customXml" Target="../ink/ink869.xml"/><Relationship Id="rId215" Type="http://schemas.openxmlformats.org/officeDocument/2006/relationships/image" Target="../media/image350.png"/><Relationship Id="rId236" Type="http://schemas.openxmlformats.org/officeDocument/2006/relationships/customXml" Target="../ink/ink882.xml"/><Relationship Id="rId257" Type="http://schemas.openxmlformats.org/officeDocument/2006/relationships/image" Target="../media/image56.png"/><Relationship Id="rId278" Type="http://schemas.openxmlformats.org/officeDocument/2006/relationships/customXml" Target="../ink/ink903.xml"/><Relationship Id="rId26" Type="http://schemas.openxmlformats.org/officeDocument/2006/relationships/customXml" Target="../ink/ink777.xml"/><Relationship Id="rId231" Type="http://schemas.openxmlformats.org/officeDocument/2006/relationships/image" Target="../media/image430.png"/><Relationship Id="rId252" Type="http://schemas.openxmlformats.org/officeDocument/2006/relationships/customXml" Target="../ink/ink8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98.xml"/><Relationship Id="rId89" Type="http://schemas.openxmlformats.org/officeDocument/2006/relationships/image" Target="../media/image440.png"/><Relationship Id="rId112" Type="http://schemas.openxmlformats.org/officeDocument/2006/relationships/customXml" Target="../ink/ink820.xml"/><Relationship Id="rId133" Type="http://schemas.openxmlformats.org/officeDocument/2006/relationships/image" Target="../media/image66.png"/><Relationship Id="rId154" Type="http://schemas.openxmlformats.org/officeDocument/2006/relationships/customXml" Target="../ink/ink841.xml"/><Relationship Id="rId175" Type="http://schemas.openxmlformats.org/officeDocument/2006/relationships/image" Target="../media/image87.png"/><Relationship Id="rId196" Type="http://schemas.openxmlformats.org/officeDocument/2006/relationships/customXml" Target="../ink/ink862.xml"/><Relationship Id="rId200" Type="http://schemas.openxmlformats.org/officeDocument/2006/relationships/customXml" Target="../ink/ink864.xml"/><Relationship Id="rId16" Type="http://schemas.openxmlformats.org/officeDocument/2006/relationships/customXml" Target="../ink/ink772.xml"/><Relationship Id="rId221" Type="http://schemas.openxmlformats.org/officeDocument/2006/relationships/image" Target="../media/image380.png"/><Relationship Id="rId242" Type="http://schemas.openxmlformats.org/officeDocument/2006/relationships/customXml" Target="../ink/ink885.xml"/><Relationship Id="rId263" Type="http://schemas.openxmlformats.org/officeDocument/2006/relationships/image" Target="../media/image59.png"/><Relationship Id="rId284" Type="http://schemas.openxmlformats.org/officeDocument/2006/relationships/customXml" Target="../ink/ink906.xml"/><Relationship Id="rId37" Type="http://schemas.openxmlformats.org/officeDocument/2006/relationships/image" Target="../media/image180.png"/><Relationship Id="rId58" Type="http://schemas.openxmlformats.org/officeDocument/2006/relationships/customXml" Target="../ink/ink793.xml"/><Relationship Id="rId79" Type="http://schemas.openxmlformats.org/officeDocument/2006/relationships/image" Target="../media/image390.png"/><Relationship Id="rId102" Type="http://schemas.openxmlformats.org/officeDocument/2006/relationships/customXml" Target="../ink/ink815.xml"/><Relationship Id="rId123" Type="http://schemas.openxmlformats.org/officeDocument/2006/relationships/image" Target="../media/image61.png"/><Relationship Id="rId144" Type="http://schemas.openxmlformats.org/officeDocument/2006/relationships/customXml" Target="../ink/ink836.xml"/><Relationship Id="rId90" Type="http://schemas.openxmlformats.org/officeDocument/2006/relationships/customXml" Target="../ink/ink809.xml"/><Relationship Id="rId165" Type="http://schemas.openxmlformats.org/officeDocument/2006/relationships/image" Target="../media/image82.png"/><Relationship Id="rId186" Type="http://schemas.openxmlformats.org/officeDocument/2006/relationships/customXml" Target="../ink/ink857.xml"/><Relationship Id="rId211" Type="http://schemas.openxmlformats.org/officeDocument/2006/relationships/image" Target="../media/image330.png"/><Relationship Id="rId232" Type="http://schemas.openxmlformats.org/officeDocument/2006/relationships/customXml" Target="../ink/ink880.xml"/><Relationship Id="rId253" Type="http://schemas.openxmlformats.org/officeDocument/2006/relationships/image" Target="../media/image54.png"/><Relationship Id="rId274" Type="http://schemas.openxmlformats.org/officeDocument/2006/relationships/customXml" Target="../ink/ink901.xml"/><Relationship Id="rId27" Type="http://schemas.openxmlformats.org/officeDocument/2006/relationships/image" Target="../media/image130.png"/><Relationship Id="rId48" Type="http://schemas.openxmlformats.org/officeDocument/2006/relationships/customXml" Target="../ink/ink7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831.xml"/><Relationship Id="rId80" Type="http://schemas.openxmlformats.org/officeDocument/2006/relationships/customXml" Target="../ink/ink804.xml"/><Relationship Id="rId155" Type="http://schemas.openxmlformats.org/officeDocument/2006/relationships/image" Target="../media/image77.png"/><Relationship Id="rId176" Type="http://schemas.openxmlformats.org/officeDocument/2006/relationships/customXml" Target="../ink/ink8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875.xml"/><Relationship Id="rId243" Type="http://schemas.openxmlformats.org/officeDocument/2006/relationships/image" Target="../media/image49.png"/><Relationship Id="rId264" Type="http://schemas.openxmlformats.org/officeDocument/2006/relationships/customXml" Target="../ink/ink8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7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826.xml"/><Relationship Id="rId70" Type="http://schemas.openxmlformats.org/officeDocument/2006/relationships/customXml" Target="../ink/ink7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8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0.xml"/><Relationship Id="rId233" Type="http://schemas.openxmlformats.org/officeDocument/2006/relationships/image" Target="../media/image440.png"/><Relationship Id="rId254" Type="http://schemas.openxmlformats.org/officeDocument/2006/relationships/customXml" Target="../ink/ink891.xml"/><Relationship Id="rId28" Type="http://schemas.openxmlformats.org/officeDocument/2006/relationships/customXml" Target="../ink/ink778.xml"/><Relationship Id="rId49" Type="http://schemas.openxmlformats.org/officeDocument/2006/relationships/image" Target="../media/image240.png"/><Relationship Id="rId114" Type="http://schemas.openxmlformats.org/officeDocument/2006/relationships/customXml" Target="../ink/ink821.xml"/><Relationship Id="rId275" Type="http://schemas.openxmlformats.org/officeDocument/2006/relationships/image" Target="../media/image65.png"/><Relationship Id="rId60" Type="http://schemas.openxmlformats.org/officeDocument/2006/relationships/customXml" Target="../ink/ink7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842.xml"/><Relationship Id="rId177" Type="http://schemas.openxmlformats.org/officeDocument/2006/relationships/image" Target="../media/image88.png"/><Relationship Id="rId198" Type="http://schemas.openxmlformats.org/officeDocument/2006/relationships/customXml" Target="../ink/ink863.xml"/><Relationship Id="rId202" Type="http://schemas.openxmlformats.org/officeDocument/2006/relationships/customXml" Target="../ink/ink865.xml"/><Relationship Id="rId223" Type="http://schemas.openxmlformats.org/officeDocument/2006/relationships/image" Target="../media/image390.png"/><Relationship Id="rId244" Type="http://schemas.openxmlformats.org/officeDocument/2006/relationships/customXml" Target="../ink/ink886.xml"/><Relationship Id="rId18" Type="http://schemas.openxmlformats.org/officeDocument/2006/relationships/customXml" Target="../ink/ink7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90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929.xml"/><Relationship Id="rId63" Type="http://schemas.openxmlformats.org/officeDocument/2006/relationships/image" Target="../media/image311.png"/><Relationship Id="rId84" Type="http://schemas.openxmlformats.org/officeDocument/2006/relationships/customXml" Target="../ink/ink950.xml"/><Relationship Id="rId138" Type="http://schemas.openxmlformats.org/officeDocument/2006/relationships/customXml" Target="../ink/ink977.xml"/><Relationship Id="rId159" Type="http://schemas.openxmlformats.org/officeDocument/2006/relationships/image" Target="../media/image79.png"/><Relationship Id="rId170" Type="http://schemas.openxmlformats.org/officeDocument/2006/relationships/customXml" Target="../ink/ink99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02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04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924.xml"/><Relationship Id="rId53" Type="http://schemas.openxmlformats.org/officeDocument/2006/relationships/image" Target="../media/image260.png"/><Relationship Id="rId74" Type="http://schemas.openxmlformats.org/officeDocument/2006/relationships/customXml" Target="../ink/ink945.xml"/><Relationship Id="rId128" Type="http://schemas.openxmlformats.org/officeDocument/2006/relationships/customXml" Target="../ink/ink97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988.xml"/><Relationship Id="rId181" Type="http://schemas.openxmlformats.org/officeDocument/2006/relationships/image" Target="../media/image180.png"/><Relationship Id="rId216" Type="http://schemas.openxmlformats.org/officeDocument/2006/relationships/customXml" Target="../ink/ink1016.xml"/><Relationship Id="rId237" Type="http://schemas.openxmlformats.org/officeDocument/2006/relationships/image" Target="../media/image46.png"/><Relationship Id="rId258" Type="http://schemas.openxmlformats.org/officeDocument/2006/relationships/customXml" Target="../ink/ink1037.xml"/><Relationship Id="rId279" Type="http://schemas.openxmlformats.org/officeDocument/2006/relationships/image" Target="../media/image67.png"/><Relationship Id="rId22" Type="http://schemas.openxmlformats.org/officeDocument/2006/relationships/customXml" Target="../ink/ink919.xml"/><Relationship Id="rId43" Type="http://schemas.openxmlformats.org/officeDocument/2006/relationships/image" Target="../media/image210.png"/><Relationship Id="rId64" Type="http://schemas.openxmlformats.org/officeDocument/2006/relationships/customXml" Target="../ink/ink940.xml"/><Relationship Id="rId118" Type="http://schemas.openxmlformats.org/officeDocument/2006/relationships/customXml" Target="../ink/ink96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983.xml"/><Relationship Id="rId171" Type="http://schemas.openxmlformats.org/officeDocument/2006/relationships/image" Target="../media/image85.png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27" Type="http://schemas.openxmlformats.org/officeDocument/2006/relationships/image" Target="../media/image411.png"/><Relationship Id="rId248" Type="http://schemas.openxmlformats.org/officeDocument/2006/relationships/customXml" Target="../ink/ink1032.xml"/><Relationship Id="rId269" Type="http://schemas.openxmlformats.org/officeDocument/2006/relationships/image" Target="../media/image62.png"/><Relationship Id="rId12" Type="http://schemas.openxmlformats.org/officeDocument/2006/relationships/customXml" Target="../ink/ink914.xml"/><Relationship Id="rId33" Type="http://schemas.openxmlformats.org/officeDocument/2006/relationships/image" Target="../media/image160.png"/><Relationship Id="rId108" Type="http://schemas.openxmlformats.org/officeDocument/2006/relationships/customXml" Target="../ink/ink962.xml"/><Relationship Id="rId129" Type="http://schemas.openxmlformats.org/officeDocument/2006/relationships/image" Target="../media/image64.png"/><Relationship Id="rId280" Type="http://schemas.openxmlformats.org/officeDocument/2006/relationships/customXml" Target="../ink/ink1048.xml"/><Relationship Id="rId54" Type="http://schemas.openxmlformats.org/officeDocument/2006/relationships/customXml" Target="../ink/ink935.xml"/><Relationship Id="rId75" Type="http://schemas.openxmlformats.org/officeDocument/2006/relationships/image" Target="../media/image370.png"/><Relationship Id="rId96" Type="http://schemas.openxmlformats.org/officeDocument/2006/relationships/customXml" Target="../ink/ink956.xml"/><Relationship Id="rId140" Type="http://schemas.openxmlformats.org/officeDocument/2006/relationships/customXml" Target="../ink/ink978.xml"/><Relationship Id="rId161" Type="http://schemas.openxmlformats.org/officeDocument/2006/relationships/image" Target="../media/image80.png"/><Relationship Id="rId182" Type="http://schemas.openxmlformats.org/officeDocument/2006/relationships/customXml" Target="../ink/ink999.xml"/><Relationship Id="rId217" Type="http://schemas.openxmlformats.org/officeDocument/2006/relationships/image" Target="../media/image89.png"/><Relationship Id="rId6" Type="http://schemas.openxmlformats.org/officeDocument/2006/relationships/customXml" Target="../ink/ink911.xml"/><Relationship Id="rId238" Type="http://schemas.openxmlformats.org/officeDocument/2006/relationships/customXml" Target="../ink/ink102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043.xml"/><Relationship Id="rId44" Type="http://schemas.openxmlformats.org/officeDocument/2006/relationships/customXml" Target="../ink/ink930.xml"/><Relationship Id="rId65" Type="http://schemas.openxmlformats.org/officeDocument/2006/relationships/image" Target="../media/image320.png"/><Relationship Id="rId86" Type="http://schemas.openxmlformats.org/officeDocument/2006/relationships/customXml" Target="../ink/ink951.xml"/><Relationship Id="rId130" Type="http://schemas.openxmlformats.org/officeDocument/2006/relationships/customXml" Target="../ink/ink973.xml"/><Relationship Id="rId151" Type="http://schemas.openxmlformats.org/officeDocument/2006/relationships/image" Target="../media/image75.png"/><Relationship Id="rId172" Type="http://schemas.openxmlformats.org/officeDocument/2006/relationships/customXml" Target="../ink/ink99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02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038.xml"/><Relationship Id="rId281" Type="http://schemas.openxmlformats.org/officeDocument/2006/relationships/image" Target="../media/image68.png"/><Relationship Id="rId34" Type="http://schemas.openxmlformats.org/officeDocument/2006/relationships/customXml" Target="../ink/ink925.xml"/><Relationship Id="rId50" Type="http://schemas.openxmlformats.org/officeDocument/2006/relationships/customXml" Target="../ink/ink933.xml"/><Relationship Id="rId55" Type="http://schemas.openxmlformats.org/officeDocument/2006/relationships/image" Target="../media/image270.png"/><Relationship Id="rId76" Type="http://schemas.openxmlformats.org/officeDocument/2006/relationships/customXml" Target="../ink/ink946.xml"/><Relationship Id="rId97" Type="http://schemas.openxmlformats.org/officeDocument/2006/relationships/image" Target="../media/image48.png"/><Relationship Id="rId104" Type="http://schemas.openxmlformats.org/officeDocument/2006/relationships/customXml" Target="../ink/ink960.xml"/><Relationship Id="rId120" Type="http://schemas.openxmlformats.org/officeDocument/2006/relationships/customXml" Target="../ink/ink96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981.xml"/><Relationship Id="rId167" Type="http://schemas.openxmlformats.org/officeDocument/2006/relationships/image" Target="../media/image83.png"/><Relationship Id="rId188" Type="http://schemas.openxmlformats.org/officeDocument/2006/relationships/customXml" Target="../ink/ink100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54.xml"/><Relationship Id="rId162" Type="http://schemas.openxmlformats.org/officeDocument/2006/relationships/customXml" Target="../ink/ink98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017.xml"/><Relationship Id="rId234" Type="http://schemas.openxmlformats.org/officeDocument/2006/relationships/customXml" Target="../ink/ink1025.xml"/><Relationship Id="rId239" Type="http://schemas.openxmlformats.org/officeDocument/2006/relationships/image" Target="../media/image47.png"/><Relationship Id="rId2" Type="http://schemas.openxmlformats.org/officeDocument/2006/relationships/customXml" Target="../ink/ink909.xml"/><Relationship Id="rId29" Type="http://schemas.openxmlformats.org/officeDocument/2006/relationships/image" Target="../media/image140.png"/><Relationship Id="rId250" Type="http://schemas.openxmlformats.org/officeDocument/2006/relationships/customXml" Target="../ink/ink103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046.xml"/><Relationship Id="rId24" Type="http://schemas.openxmlformats.org/officeDocument/2006/relationships/customXml" Target="../ink/ink920.xml"/><Relationship Id="rId40" Type="http://schemas.openxmlformats.org/officeDocument/2006/relationships/customXml" Target="../ink/ink928.xml"/><Relationship Id="rId45" Type="http://schemas.openxmlformats.org/officeDocument/2006/relationships/image" Target="../media/image220.png"/><Relationship Id="rId66" Type="http://schemas.openxmlformats.org/officeDocument/2006/relationships/customXml" Target="../ink/ink941.xml"/><Relationship Id="rId87" Type="http://schemas.openxmlformats.org/officeDocument/2006/relationships/image" Target="../media/image430.png"/><Relationship Id="rId110" Type="http://schemas.openxmlformats.org/officeDocument/2006/relationships/customXml" Target="../ink/ink96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976.xml"/><Relationship Id="rId157" Type="http://schemas.openxmlformats.org/officeDocument/2006/relationships/image" Target="../media/image78.png"/><Relationship Id="rId178" Type="http://schemas.openxmlformats.org/officeDocument/2006/relationships/customXml" Target="../ink/ink997.xml"/><Relationship Id="rId61" Type="http://schemas.openxmlformats.org/officeDocument/2006/relationships/image" Target="../media/image300.png"/><Relationship Id="rId82" Type="http://schemas.openxmlformats.org/officeDocument/2006/relationships/customXml" Target="../ink/ink949.xml"/><Relationship Id="rId152" Type="http://schemas.openxmlformats.org/officeDocument/2006/relationships/customXml" Target="../ink/ink984.xml"/><Relationship Id="rId173" Type="http://schemas.openxmlformats.org/officeDocument/2006/relationships/image" Target="../media/image86.png"/><Relationship Id="rId194" Type="http://schemas.openxmlformats.org/officeDocument/2006/relationships/customXml" Target="../ink/ink100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01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020.xml"/><Relationship Id="rId240" Type="http://schemas.openxmlformats.org/officeDocument/2006/relationships/customXml" Target="../ink/ink102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041.xml"/><Relationship Id="rId287" Type="http://schemas.openxmlformats.org/officeDocument/2006/relationships/image" Target="../media/image91.png"/><Relationship Id="rId14" Type="http://schemas.openxmlformats.org/officeDocument/2006/relationships/customXml" Target="../ink/ink915.xml"/><Relationship Id="rId30" Type="http://schemas.openxmlformats.org/officeDocument/2006/relationships/customXml" Target="../ink/ink923.xml"/><Relationship Id="rId35" Type="http://schemas.openxmlformats.org/officeDocument/2006/relationships/image" Target="../media/image170.png"/><Relationship Id="rId56" Type="http://schemas.openxmlformats.org/officeDocument/2006/relationships/customXml" Target="../ink/ink936.xml"/><Relationship Id="rId77" Type="http://schemas.openxmlformats.org/officeDocument/2006/relationships/image" Target="../media/image380.png"/><Relationship Id="rId100" Type="http://schemas.openxmlformats.org/officeDocument/2006/relationships/customXml" Target="../ink/ink958.xml"/><Relationship Id="rId105" Type="http://schemas.openxmlformats.org/officeDocument/2006/relationships/image" Target="../media/image52.png"/><Relationship Id="rId126" Type="http://schemas.openxmlformats.org/officeDocument/2006/relationships/customXml" Target="../ink/ink971.xml"/><Relationship Id="rId147" Type="http://schemas.openxmlformats.org/officeDocument/2006/relationships/image" Target="../media/image211.png"/><Relationship Id="rId168" Type="http://schemas.openxmlformats.org/officeDocument/2006/relationships/customXml" Target="../ink/ink992.xml"/><Relationship Id="rId282" Type="http://schemas.openxmlformats.org/officeDocument/2006/relationships/customXml" Target="../ink/ink1049.xml"/><Relationship Id="rId8" Type="http://schemas.openxmlformats.org/officeDocument/2006/relationships/customXml" Target="../ink/ink912.xml"/><Relationship Id="rId51" Type="http://schemas.openxmlformats.org/officeDocument/2006/relationships/image" Target="../media/image250.png"/><Relationship Id="rId72" Type="http://schemas.openxmlformats.org/officeDocument/2006/relationships/customXml" Target="../ink/ink944.xml"/><Relationship Id="rId93" Type="http://schemas.openxmlformats.org/officeDocument/2006/relationships/image" Target="../media/image46.png"/><Relationship Id="rId98" Type="http://schemas.openxmlformats.org/officeDocument/2006/relationships/customXml" Target="../ink/ink957.xml"/><Relationship Id="rId121" Type="http://schemas.openxmlformats.org/officeDocument/2006/relationships/image" Target="../media/image60.png"/><Relationship Id="rId142" Type="http://schemas.openxmlformats.org/officeDocument/2006/relationships/customXml" Target="../ink/ink979.xml"/><Relationship Id="rId163" Type="http://schemas.openxmlformats.org/officeDocument/2006/relationships/image" Target="../media/image81.png"/><Relationship Id="rId184" Type="http://schemas.openxmlformats.org/officeDocument/2006/relationships/customXml" Target="../ink/ink100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015.xml"/><Relationship Id="rId230" Type="http://schemas.openxmlformats.org/officeDocument/2006/relationships/customXml" Target="../ink/ink102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03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931.xml"/><Relationship Id="rId67" Type="http://schemas.openxmlformats.org/officeDocument/2006/relationships/image" Target="../media/image330.png"/><Relationship Id="rId116" Type="http://schemas.openxmlformats.org/officeDocument/2006/relationships/customXml" Target="../ink/ink966.xml"/><Relationship Id="rId137" Type="http://schemas.openxmlformats.org/officeDocument/2006/relationships/image" Target="../media/image68.png"/><Relationship Id="rId158" Type="http://schemas.openxmlformats.org/officeDocument/2006/relationships/customXml" Target="../ink/ink987.xml"/><Relationship Id="rId272" Type="http://schemas.openxmlformats.org/officeDocument/2006/relationships/customXml" Target="../ink/ink1044.xml"/><Relationship Id="rId20" Type="http://schemas.openxmlformats.org/officeDocument/2006/relationships/customXml" Target="../ink/ink918.xml"/><Relationship Id="rId41" Type="http://schemas.openxmlformats.org/officeDocument/2006/relationships/image" Target="../media/image200.png"/><Relationship Id="rId62" Type="http://schemas.openxmlformats.org/officeDocument/2006/relationships/customXml" Target="../ink/ink939.xml"/><Relationship Id="rId83" Type="http://schemas.openxmlformats.org/officeDocument/2006/relationships/image" Target="../media/image411.png"/><Relationship Id="rId88" Type="http://schemas.openxmlformats.org/officeDocument/2006/relationships/customXml" Target="../ink/ink952.xml"/><Relationship Id="rId111" Type="http://schemas.openxmlformats.org/officeDocument/2006/relationships/image" Target="../media/image55.png"/><Relationship Id="rId132" Type="http://schemas.openxmlformats.org/officeDocument/2006/relationships/customXml" Target="../ink/ink974.xml"/><Relationship Id="rId153" Type="http://schemas.openxmlformats.org/officeDocument/2006/relationships/image" Target="../media/image76.png"/><Relationship Id="rId174" Type="http://schemas.openxmlformats.org/officeDocument/2006/relationships/customXml" Target="../ink/ink99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0" Type="http://schemas.openxmlformats.org/officeDocument/2006/relationships/customXml" Target="../ink/ink101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031.xml"/><Relationship Id="rId267" Type="http://schemas.openxmlformats.org/officeDocument/2006/relationships/image" Target="../media/image61.png"/><Relationship Id="rId288" Type="http://schemas.openxmlformats.org/officeDocument/2006/relationships/customXml" Target="../ink/ink1052.xml"/><Relationship Id="rId15" Type="http://schemas.openxmlformats.org/officeDocument/2006/relationships/image" Target="../media/image710.png"/><Relationship Id="rId36" Type="http://schemas.openxmlformats.org/officeDocument/2006/relationships/customXml" Target="../ink/ink926.xml"/><Relationship Id="rId57" Type="http://schemas.openxmlformats.org/officeDocument/2006/relationships/image" Target="../media/image280.png"/><Relationship Id="rId106" Type="http://schemas.openxmlformats.org/officeDocument/2006/relationships/customXml" Target="../ink/ink961.xml"/><Relationship Id="rId127" Type="http://schemas.openxmlformats.org/officeDocument/2006/relationships/image" Target="../media/image63.png"/><Relationship Id="rId262" Type="http://schemas.openxmlformats.org/officeDocument/2006/relationships/customXml" Target="../ink/ink1039.xml"/><Relationship Id="rId283" Type="http://schemas.openxmlformats.org/officeDocument/2006/relationships/image" Target="../media/image69.png"/><Relationship Id="rId10" Type="http://schemas.openxmlformats.org/officeDocument/2006/relationships/customXml" Target="../ink/ink913.xml"/><Relationship Id="rId31" Type="http://schemas.openxmlformats.org/officeDocument/2006/relationships/image" Target="../media/image150.png"/><Relationship Id="rId52" Type="http://schemas.openxmlformats.org/officeDocument/2006/relationships/customXml" Target="../ink/ink934.xml"/><Relationship Id="rId73" Type="http://schemas.openxmlformats.org/officeDocument/2006/relationships/image" Target="../media/image360.png"/><Relationship Id="rId78" Type="http://schemas.openxmlformats.org/officeDocument/2006/relationships/customXml" Target="../ink/ink947.xml"/><Relationship Id="rId94" Type="http://schemas.openxmlformats.org/officeDocument/2006/relationships/customXml" Target="../ink/ink9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69.xml"/><Relationship Id="rId143" Type="http://schemas.openxmlformats.org/officeDocument/2006/relationships/image" Target="../media/image71.png"/><Relationship Id="rId148" Type="http://schemas.openxmlformats.org/officeDocument/2006/relationships/customXml" Target="../ink/ink982.xml"/><Relationship Id="rId164" Type="http://schemas.openxmlformats.org/officeDocument/2006/relationships/customXml" Target="../ink/ink99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910.xml"/><Relationship Id="rId9" Type="http://schemas.openxmlformats.org/officeDocument/2006/relationships/image" Target="../media/image410.png"/><Relationship Id="rId180" Type="http://schemas.openxmlformats.org/officeDocument/2006/relationships/customXml" Target="../ink/ink998.xml"/><Relationship Id="rId210" Type="http://schemas.openxmlformats.org/officeDocument/2006/relationships/customXml" Target="../ink/ink1013.xml"/><Relationship Id="rId215" Type="http://schemas.openxmlformats.org/officeDocument/2006/relationships/image" Target="../media/image350.png"/><Relationship Id="rId236" Type="http://schemas.openxmlformats.org/officeDocument/2006/relationships/customXml" Target="../ink/ink1026.xml"/><Relationship Id="rId257" Type="http://schemas.openxmlformats.org/officeDocument/2006/relationships/image" Target="../media/image56.png"/><Relationship Id="rId278" Type="http://schemas.openxmlformats.org/officeDocument/2006/relationships/customXml" Target="../ink/ink1047.xml"/><Relationship Id="rId26" Type="http://schemas.openxmlformats.org/officeDocument/2006/relationships/customXml" Target="../ink/ink921.xml"/><Relationship Id="rId231" Type="http://schemas.openxmlformats.org/officeDocument/2006/relationships/image" Target="../media/image430.png"/><Relationship Id="rId252" Type="http://schemas.openxmlformats.org/officeDocument/2006/relationships/customXml" Target="../ink/ink103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942.xml"/><Relationship Id="rId89" Type="http://schemas.openxmlformats.org/officeDocument/2006/relationships/image" Target="../media/image440.png"/><Relationship Id="rId112" Type="http://schemas.openxmlformats.org/officeDocument/2006/relationships/customXml" Target="../ink/ink964.xml"/><Relationship Id="rId133" Type="http://schemas.openxmlformats.org/officeDocument/2006/relationships/image" Target="../media/image66.png"/><Relationship Id="rId154" Type="http://schemas.openxmlformats.org/officeDocument/2006/relationships/customXml" Target="../ink/ink985.xml"/><Relationship Id="rId175" Type="http://schemas.openxmlformats.org/officeDocument/2006/relationships/image" Target="../media/image87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6.xml"/><Relationship Id="rId221" Type="http://schemas.openxmlformats.org/officeDocument/2006/relationships/image" Target="../media/image380.png"/><Relationship Id="rId242" Type="http://schemas.openxmlformats.org/officeDocument/2006/relationships/customXml" Target="../ink/ink1029.xml"/><Relationship Id="rId263" Type="http://schemas.openxmlformats.org/officeDocument/2006/relationships/image" Target="../media/image59.png"/><Relationship Id="rId284" Type="http://schemas.openxmlformats.org/officeDocument/2006/relationships/customXml" Target="../ink/ink1050.xml"/><Relationship Id="rId37" Type="http://schemas.openxmlformats.org/officeDocument/2006/relationships/image" Target="../media/image180.png"/><Relationship Id="rId58" Type="http://schemas.openxmlformats.org/officeDocument/2006/relationships/customXml" Target="../ink/ink937.xml"/><Relationship Id="rId79" Type="http://schemas.openxmlformats.org/officeDocument/2006/relationships/image" Target="../media/image390.png"/><Relationship Id="rId102" Type="http://schemas.openxmlformats.org/officeDocument/2006/relationships/customXml" Target="../ink/ink959.xml"/><Relationship Id="rId123" Type="http://schemas.openxmlformats.org/officeDocument/2006/relationships/image" Target="../media/image61.png"/><Relationship Id="rId144" Type="http://schemas.openxmlformats.org/officeDocument/2006/relationships/customXml" Target="../ink/ink980.xml"/><Relationship Id="rId90" Type="http://schemas.openxmlformats.org/officeDocument/2006/relationships/customXml" Target="../ink/ink953.xml"/><Relationship Id="rId165" Type="http://schemas.openxmlformats.org/officeDocument/2006/relationships/image" Target="../media/image82.png"/><Relationship Id="rId186" Type="http://schemas.openxmlformats.org/officeDocument/2006/relationships/customXml" Target="../ink/ink1001.xml"/><Relationship Id="rId211" Type="http://schemas.openxmlformats.org/officeDocument/2006/relationships/image" Target="../media/image330.png"/><Relationship Id="rId232" Type="http://schemas.openxmlformats.org/officeDocument/2006/relationships/customXml" Target="../ink/ink1024.xml"/><Relationship Id="rId253" Type="http://schemas.openxmlformats.org/officeDocument/2006/relationships/image" Target="../media/image54.png"/><Relationship Id="rId274" Type="http://schemas.openxmlformats.org/officeDocument/2006/relationships/customXml" Target="../ink/ink1045.xml"/><Relationship Id="rId27" Type="http://schemas.openxmlformats.org/officeDocument/2006/relationships/image" Target="../media/image130.png"/><Relationship Id="rId48" Type="http://schemas.openxmlformats.org/officeDocument/2006/relationships/customXml" Target="../ink/ink93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975.xml"/><Relationship Id="rId80" Type="http://schemas.openxmlformats.org/officeDocument/2006/relationships/customXml" Target="../ink/ink948.xml"/><Relationship Id="rId155" Type="http://schemas.openxmlformats.org/officeDocument/2006/relationships/image" Target="../media/image77.png"/><Relationship Id="rId176" Type="http://schemas.openxmlformats.org/officeDocument/2006/relationships/customXml" Target="../ink/ink99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019.xml"/><Relationship Id="rId243" Type="http://schemas.openxmlformats.org/officeDocument/2006/relationships/image" Target="../media/image49.png"/><Relationship Id="rId264" Type="http://schemas.openxmlformats.org/officeDocument/2006/relationships/customXml" Target="../ink/ink104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92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970.xml"/><Relationship Id="rId70" Type="http://schemas.openxmlformats.org/officeDocument/2006/relationships/customXml" Target="../ink/ink94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99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4.xml"/><Relationship Id="rId233" Type="http://schemas.openxmlformats.org/officeDocument/2006/relationships/image" Target="../media/image440.png"/><Relationship Id="rId254" Type="http://schemas.openxmlformats.org/officeDocument/2006/relationships/customXml" Target="../ink/ink1035.xml"/><Relationship Id="rId28" Type="http://schemas.openxmlformats.org/officeDocument/2006/relationships/customXml" Target="../ink/ink922.xml"/><Relationship Id="rId49" Type="http://schemas.openxmlformats.org/officeDocument/2006/relationships/image" Target="../media/image240.png"/><Relationship Id="rId114" Type="http://schemas.openxmlformats.org/officeDocument/2006/relationships/customXml" Target="../ink/ink965.xml"/><Relationship Id="rId275" Type="http://schemas.openxmlformats.org/officeDocument/2006/relationships/image" Target="../media/image65.png"/><Relationship Id="rId60" Type="http://schemas.openxmlformats.org/officeDocument/2006/relationships/customXml" Target="../ink/ink93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986.xml"/><Relationship Id="rId177" Type="http://schemas.openxmlformats.org/officeDocument/2006/relationships/image" Target="../media/image88.png"/><Relationship Id="rId198" Type="http://schemas.openxmlformats.org/officeDocument/2006/relationships/customXml" Target="../ink/ink1007.xml"/><Relationship Id="rId202" Type="http://schemas.openxmlformats.org/officeDocument/2006/relationships/customXml" Target="../ink/ink1009.xml"/><Relationship Id="rId223" Type="http://schemas.openxmlformats.org/officeDocument/2006/relationships/image" Target="../media/image390.png"/><Relationship Id="rId244" Type="http://schemas.openxmlformats.org/officeDocument/2006/relationships/customXml" Target="../ink/ink1030.xml"/><Relationship Id="rId18" Type="http://schemas.openxmlformats.org/officeDocument/2006/relationships/customXml" Target="../ink/ink91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05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229.xml"/><Relationship Id="rId26" Type="http://schemas.openxmlformats.org/officeDocument/2006/relationships/customXml" Target="../ink/ink423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237.xml"/><Relationship Id="rId42" Type="http://schemas.openxmlformats.org/officeDocument/2006/relationships/customXml" Target="../ink/ink4241.xml"/><Relationship Id="rId47" Type="http://schemas.openxmlformats.org/officeDocument/2006/relationships/image" Target="NULL"/><Relationship Id="rId50" Type="http://schemas.openxmlformats.org/officeDocument/2006/relationships/customXml" Target="../ink/ink4245.xml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254.xml"/><Relationship Id="rId76" Type="http://schemas.openxmlformats.org/officeDocument/2006/relationships/customXml" Target="../ink/ink4258.xml"/><Relationship Id="rId84" Type="http://schemas.openxmlformats.org/officeDocument/2006/relationships/customXml" Target="../ink/ink4262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customXml" Target="../ink/ink4221.xml"/><Relationship Id="rId16" Type="http://schemas.openxmlformats.org/officeDocument/2006/relationships/customXml" Target="../ink/ink4228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232.xml"/><Relationship Id="rId32" Type="http://schemas.openxmlformats.org/officeDocument/2006/relationships/customXml" Target="../ink/ink4236.xml"/><Relationship Id="rId37" Type="http://schemas.openxmlformats.org/officeDocument/2006/relationships/image" Target="NULL"/><Relationship Id="rId40" Type="http://schemas.openxmlformats.org/officeDocument/2006/relationships/customXml" Target="../ink/ink424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49.xml"/><Relationship Id="rId66" Type="http://schemas.openxmlformats.org/officeDocument/2006/relationships/customXml" Target="../ink/ink4253.xml"/><Relationship Id="rId74" Type="http://schemas.openxmlformats.org/officeDocument/2006/relationships/customXml" Target="../ink/ink4257.xml"/><Relationship Id="rId79" Type="http://schemas.openxmlformats.org/officeDocument/2006/relationships/image" Target="NULL"/><Relationship Id="rId87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4261.xml"/><Relationship Id="rId19" Type="http://schemas.openxmlformats.org/officeDocument/2006/relationships/image" Target="NULL"/><Relationship Id="rId4" Type="http://schemas.openxmlformats.org/officeDocument/2006/relationships/customXml" Target="../ink/ink4222.xml"/><Relationship Id="rId9" Type="http://schemas.openxmlformats.org/officeDocument/2006/relationships/image" Target="NULL"/><Relationship Id="rId14" Type="http://schemas.openxmlformats.org/officeDocument/2006/relationships/customXml" Target="../ink/ink4227.xml"/><Relationship Id="rId22" Type="http://schemas.openxmlformats.org/officeDocument/2006/relationships/customXml" Target="../ink/ink4231.xml"/><Relationship Id="rId27" Type="http://schemas.openxmlformats.org/officeDocument/2006/relationships/image" Target="NULL"/><Relationship Id="rId30" Type="http://schemas.openxmlformats.org/officeDocument/2006/relationships/customXml" Target="../ink/ink423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244.xml"/><Relationship Id="rId56" Type="http://schemas.openxmlformats.org/officeDocument/2006/relationships/customXml" Target="../ink/ink4248.xml"/><Relationship Id="rId64" Type="http://schemas.openxmlformats.org/officeDocument/2006/relationships/customXml" Target="../ink/ink425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customXml" Target="../ink/ink4224.xml"/><Relationship Id="rId51" Type="http://schemas.openxmlformats.org/officeDocument/2006/relationships/image" Target="NULL"/><Relationship Id="rId72" Type="http://schemas.openxmlformats.org/officeDocument/2006/relationships/customXml" Target="../ink/ink4256.xml"/><Relationship Id="rId80" Type="http://schemas.openxmlformats.org/officeDocument/2006/relationships/customXml" Target="../ink/ink4260.xml"/><Relationship Id="rId85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422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239.xml"/><Relationship Id="rId46" Type="http://schemas.openxmlformats.org/officeDocument/2006/relationships/customXml" Target="../ink/ink4243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4230.xml"/><Relationship Id="rId41" Type="http://schemas.openxmlformats.org/officeDocument/2006/relationships/image" Target="NULL"/><Relationship Id="rId54" Type="http://schemas.openxmlformats.org/officeDocument/2006/relationships/customXml" Target="../ink/ink4247.xml"/><Relationship Id="rId62" Type="http://schemas.openxmlformats.org/officeDocument/2006/relationships/customXml" Target="../ink/ink4251.xml"/><Relationship Id="rId70" Type="http://schemas.openxmlformats.org/officeDocument/2006/relationships/customXml" Target="../ink/ink4255.xml"/><Relationship Id="rId75" Type="http://schemas.openxmlformats.org/officeDocument/2006/relationships/image" Target="NULL"/><Relationship Id="rId83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223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234.xml"/><Relationship Id="rId36" Type="http://schemas.openxmlformats.org/officeDocument/2006/relationships/customXml" Target="../ink/ink4238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4225.xml"/><Relationship Id="rId31" Type="http://schemas.openxmlformats.org/officeDocument/2006/relationships/image" Target="NULL"/><Relationship Id="rId44" Type="http://schemas.openxmlformats.org/officeDocument/2006/relationships/customXml" Target="../ink/ink4242.xml"/><Relationship Id="rId52" Type="http://schemas.openxmlformats.org/officeDocument/2006/relationships/customXml" Target="../ink/ink4246.xml"/><Relationship Id="rId60" Type="http://schemas.openxmlformats.org/officeDocument/2006/relationships/customXml" Target="../ink/ink4250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4259.xml"/><Relationship Id="rId81" Type="http://schemas.openxmlformats.org/officeDocument/2006/relationships/image" Target="NULL"/><Relationship Id="rId86" Type="http://schemas.openxmlformats.org/officeDocument/2006/relationships/customXml" Target="../ink/ink4263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133.png"/><Relationship Id="rId42" Type="http://schemas.openxmlformats.org/officeDocument/2006/relationships/customXml" Target="../ink/ink4284.xml"/><Relationship Id="rId63" Type="http://schemas.openxmlformats.org/officeDocument/2006/relationships/image" Target="../media/image2900.png"/><Relationship Id="rId84" Type="http://schemas.openxmlformats.org/officeDocument/2006/relationships/customXml" Target="../ink/ink4305.xml"/><Relationship Id="rId138" Type="http://schemas.openxmlformats.org/officeDocument/2006/relationships/customXml" Target="../ink/ink4332.xml"/><Relationship Id="rId159" Type="http://schemas.openxmlformats.org/officeDocument/2006/relationships/image" Target="../media/image301.png"/><Relationship Id="rId170" Type="http://schemas.openxmlformats.org/officeDocument/2006/relationships/customXml" Target="../ink/ink4348.xml"/><Relationship Id="rId191" Type="http://schemas.openxmlformats.org/officeDocument/2006/relationships/image" Target="../media/image2100.png"/><Relationship Id="rId205" Type="http://schemas.openxmlformats.org/officeDocument/2006/relationships/image" Target="../media/image2800.png"/><Relationship Id="rId226" Type="http://schemas.openxmlformats.org/officeDocument/2006/relationships/customXml" Target="../ink/ink4376.xml"/><Relationship Id="rId247" Type="http://schemas.openxmlformats.org/officeDocument/2006/relationships/image" Target="../media/image490.png"/><Relationship Id="rId107" Type="http://schemas.openxmlformats.org/officeDocument/2006/relationships/image" Target="../media/image512.png"/><Relationship Id="rId268" Type="http://schemas.openxmlformats.org/officeDocument/2006/relationships/customXml" Target="../ink/ink4397.xml"/><Relationship Id="rId289" Type="http://schemas.openxmlformats.org/officeDocument/2006/relationships/image" Target="../media/image700.png"/><Relationship Id="rId11" Type="http://schemas.openxmlformats.org/officeDocument/2006/relationships/image" Target="../media/image811.png"/><Relationship Id="rId32" Type="http://schemas.openxmlformats.org/officeDocument/2006/relationships/customXml" Target="../ink/ink4279.xml"/><Relationship Id="rId53" Type="http://schemas.openxmlformats.org/officeDocument/2006/relationships/image" Target="../media/image2400.png"/><Relationship Id="rId74" Type="http://schemas.openxmlformats.org/officeDocument/2006/relationships/customXml" Target="../ink/ink4300.xml"/><Relationship Id="rId128" Type="http://schemas.openxmlformats.org/officeDocument/2006/relationships/customXml" Target="../ink/ink4327.xml"/><Relationship Id="rId149" Type="http://schemas.openxmlformats.org/officeDocument/2006/relationships/image" Target="../media/image251.png"/><Relationship Id="rId5" Type="http://schemas.openxmlformats.org/officeDocument/2006/relationships/image" Target="../media/image121.png"/><Relationship Id="rId95" Type="http://schemas.openxmlformats.org/officeDocument/2006/relationships/image" Target="../media/image4500.png"/><Relationship Id="rId160" Type="http://schemas.openxmlformats.org/officeDocument/2006/relationships/customXml" Target="../ink/ink4343.xml"/><Relationship Id="rId181" Type="http://schemas.openxmlformats.org/officeDocument/2006/relationships/image" Target="../media/image413.png"/><Relationship Id="rId216" Type="http://schemas.openxmlformats.org/officeDocument/2006/relationships/customXml" Target="../ink/ink4371.xml"/><Relationship Id="rId237" Type="http://schemas.openxmlformats.org/officeDocument/2006/relationships/image" Target="../media/image4400.png"/><Relationship Id="rId258" Type="http://schemas.openxmlformats.org/officeDocument/2006/relationships/customXml" Target="../ink/ink4392.xml"/><Relationship Id="rId279" Type="http://schemas.openxmlformats.org/officeDocument/2006/relationships/image" Target="../media/image650.png"/><Relationship Id="rId22" Type="http://schemas.openxmlformats.org/officeDocument/2006/relationships/customXml" Target="../ink/ink4274.xml"/><Relationship Id="rId43" Type="http://schemas.openxmlformats.org/officeDocument/2006/relationships/image" Target="../media/image1900.png"/><Relationship Id="rId64" Type="http://schemas.openxmlformats.org/officeDocument/2006/relationships/customXml" Target="../ink/ink4295.xml"/><Relationship Id="rId118" Type="http://schemas.openxmlformats.org/officeDocument/2006/relationships/customXml" Target="../ink/ink4322.xml"/><Relationship Id="rId139" Type="http://schemas.openxmlformats.org/officeDocument/2006/relationships/image" Target="../media/image670.png"/><Relationship Id="rId290" Type="http://schemas.openxmlformats.org/officeDocument/2006/relationships/customXml" Target="../ink/ink4408.xml"/><Relationship Id="rId85" Type="http://schemas.openxmlformats.org/officeDocument/2006/relationships/image" Target="../media/image4000.png"/><Relationship Id="rId150" Type="http://schemas.openxmlformats.org/officeDocument/2006/relationships/customXml" Target="../ink/ink4338.xml"/><Relationship Id="rId171" Type="http://schemas.openxmlformats.org/officeDocument/2006/relationships/image" Target="../media/image361.png"/><Relationship Id="rId192" Type="http://schemas.openxmlformats.org/officeDocument/2006/relationships/customXml" Target="../ink/ink4359.xml"/><Relationship Id="rId206" Type="http://schemas.openxmlformats.org/officeDocument/2006/relationships/customXml" Target="../ink/ink4366.xml"/><Relationship Id="rId227" Type="http://schemas.openxmlformats.org/officeDocument/2006/relationships/image" Target="../media/image3900.png"/><Relationship Id="rId248" Type="http://schemas.openxmlformats.org/officeDocument/2006/relationships/customXml" Target="../ink/ink4387.xml"/><Relationship Id="rId269" Type="http://schemas.openxmlformats.org/officeDocument/2006/relationships/image" Target="../media/image600.png"/><Relationship Id="rId12" Type="http://schemas.openxmlformats.org/officeDocument/2006/relationships/customXml" Target="../ink/ink4269.xml"/><Relationship Id="rId33" Type="http://schemas.openxmlformats.org/officeDocument/2006/relationships/image" Target="../media/image191.png"/><Relationship Id="rId108" Type="http://schemas.openxmlformats.org/officeDocument/2006/relationships/customXml" Target="../ink/ink4317.xml"/><Relationship Id="rId129" Type="http://schemas.openxmlformats.org/officeDocument/2006/relationships/image" Target="../media/image620.png"/><Relationship Id="rId280" Type="http://schemas.openxmlformats.org/officeDocument/2006/relationships/customXml" Target="../ink/ink4403.xml"/><Relationship Id="rId54" Type="http://schemas.openxmlformats.org/officeDocument/2006/relationships/customXml" Target="../ink/ink4290.xml"/><Relationship Id="rId75" Type="http://schemas.openxmlformats.org/officeDocument/2006/relationships/image" Target="../media/image3500.png"/><Relationship Id="rId96" Type="http://schemas.openxmlformats.org/officeDocument/2006/relationships/customXml" Target="../ink/ink4311.xml"/><Relationship Id="rId140" Type="http://schemas.openxmlformats.org/officeDocument/2006/relationships/customXml" Target="../ink/ink4333.xml"/><Relationship Id="rId161" Type="http://schemas.openxmlformats.org/officeDocument/2006/relationships/image" Target="../media/image312.png"/><Relationship Id="rId182" Type="http://schemas.openxmlformats.org/officeDocument/2006/relationships/customXml" Target="../ink/ink4354.xml"/><Relationship Id="rId217" Type="http://schemas.openxmlformats.org/officeDocument/2006/relationships/image" Target="../media/image3400.png"/><Relationship Id="rId6" Type="http://schemas.openxmlformats.org/officeDocument/2006/relationships/customXml" Target="../ink/ink4266.xml"/><Relationship Id="rId238" Type="http://schemas.openxmlformats.org/officeDocument/2006/relationships/customXml" Target="../ink/ink4382.xml"/><Relationship Id="rId259" Type="http://schemas.openxmlformats.org/officeDocument/2006/relationships/image" Target="../media/image550.png"/><Relationship Id="rId23" Type="http://schemas.openxmlformats.org/officeDocument/2006/relationships/image" Target="../media/image141.png"/><Relationship Id="rId119" Type="http://schemas.openxmlformats.org/officeDocument/2006/relationships/image" Target="../media/image570.png"/><Relationship Id="rId270" Type="http://schemas.openxmlformats.org/officeDocument/2006/relationships/customXml" Target="../ink/ink4398.xml"/><Relationship Id="rId291" Type="http://schemas.openxmlformats.org/officeDocument/2006/relationships/image" Target="../media/image441.png"/><Relationship Id="rId44" Type="http://schemas.openxmlformats.org/officeDocument/2006/relationships/customXml" Target="../ink/ink4285.xml"/><Relationship Id="rId65" Type="http://schemas.openxmlformats.org/officeDocument/2006/relationships/image" Target="../media/image3000.png"/><Relationship Id="rId86" Type="http://schemas.openxmlformats.org/officeDocument/2006/relationships/customXml" Target="../ink/ink4306.xml"/><Relationship Id="rId130" Type="http://schemas.openxmlformats.org/officeDocument/2006/relationships/customXml" Target="../ink/ink4328.xml"/><Relationship Id="rId151" Type="http://schemas.openxmlformats.org/officeDocument/2006/relationships/image" Target="../media/image261.png"/><Relationship Id="rId172" Type="http://schemas.openxmlformats.org/officeDocument/2006/relationships/customXml" Target="../ink/ink4349.xml"/><Relationship Id="rId193" Type="http://schemas.openxmlformats.org/officeDocument/2006/relationships/image" Target="../media/image2200.png"/><Relationship Id="rId207" Type="http://schemas.openxmlformats.org/officeDocument/2006/relationships/image" Target="../media/image2900.png"/><Relationship Id="rId228" Type="http://schemas.openxmlformats.org/officeDocument/2006/relationships/customXml" Target="../ink/ink4377.xml"/><Relationship Id="rId249" Type="http://schemas.openxmlformats.org/officeDocument/2006/relationships/image" Target="../media/image500.png"/><Relationship Id="rId13" Type="http://schemas.openxmlformats.org/officeDocument/2006/relationships/image" Target="../media/image970.png"/><Relationship Id="rId109" Type="http://schemas.openxmlformats.org/officeDocument/2006/relationships/image" Target="../media/image520.png"/><Relationship Id="rId260" Type="http://schemas.openxmlformats.org/officeDocument/2006/relationships/customXml" Target="../ink/ink4393.xml"/><Relationship Id="rId281" Type="http://schemas.openxmlformats.org/officeDocument/2006/relationships/image" Target="../media/image660.png"/><Relationship Id="rId34" Type="http://schemas.openxmlformats.org/officeDocument/2006/relationships/customXml" Target="../ink/ink4280.xml"/><Relationship Id="rId50" Type="http://schemas.openxmlformats.org/officeDocument/2006/relationships/customXml" Target="../ink/ink4288.xml"/><Relationship Id="rId55" Type="http://schemas.openxmlformats.org/officeDocument/2006/relationships/image" Target="../media/image2500.png"/><Relationship Id="rId76" Type="http://schemas.openxmlformats.org/officeDocument/2006/relationships/customXml" Target="../ink/ink4301.xml"/><Relationship Id="rId97" Type="http://schemas.openxmlformats.org/officeDocument/2006/relationships/image" Target="../media/image460.png"/><Relationship Id="rId104" Type="http://schemas.openxmlformats.org/officeDocument/2006/relationships/customXml" Target="../ink/ink4315.xml"/><Relationship Id="rId120" Type="http://schemas.openxmlformats.org/officeDocument/2006/relationships/customXml" Target="../ink/ink4323.xml"/><Relationship Id="rId125" Type="http://schemas.openxmlformats.org/officeDocument/2006/relationships/image" Target="../media/image600.png"/><Relationship Id="rId141" Type="http://schemas.openxmlformats.org/officeDocument/2006/relationships/image" Target="../media/image680.png"/><Relationship Id="rId146" Type="http://schemas.openxmlformats.org/officeDocument/2006/relationships/customXml" Target="../ink/ink4336.xml"/><Relationship Id="rId167" Type="http://schemas.openxmlformats.org/officeDocument/2006/relationships/image" Target="../media/image341.png"/><Relationship Id="rId188" Type="http://schemas.openxmlformats.org/officeDocument/2006/relationships/customXml" Target="../ink/ink4357.xml"/><Relationship Id="rId7" Type="http://schemas.openxmlformats.org/officeDocument/2006/relationships/image" Target="../media/image611.png"/><Relationship Id="rId71" Type="http://schemas.openxmlformats.org/officeDocument/2006/relationships/image" Target="../media/image3300.png"/><Relationship Id="rId92" Type="http://schemas.openxmlformats.org/officeDocument/2006/relationships/customXml" Target="../ink/ink4309.xml"/><Relationship Id="rId162" Type="http://schemas.openxmlformats.org/officeDocument/2006/relationships/customXml" Target="../ink/ink4344.xml"/><Relationship Id="rId183" Type="http://schemas.openxmlformats.org/officeDocument/2006/relationships/image" Target="../media/image1700.png"/><Relationship Id="rId213" Type="http://schemas.openxmlformats.org/officeDocument/2006/relationships/image" Target="../media/image3200.png"/><Relationship Id="rId218" Type="http://schemas.openxmlformats.org/officeDocument/2006/relationships/customXml" Target="../ink/ink4372.xml"/><Relationship Id="rId234" Type="http://schemas.openxmlformats.org/officeDocument/2006/relationships/customXml" Target="../ink/ink4380.xml"/><Relationship Id="rId239" Type="http://schemas.openxmlformats.org/officeDocument/2006/relationships/image" Target="../media/image4500.png"/><Relationship Id="rId2" Type="http://schemas.openxmlformats.org/officeDocument/2006/relationships/customXml" Target="../ink/ink4264.xml"/><Relationship Id="rId29" Type="http://schemas.openxmlformats.org/officeDocument/2006/relationships/image" Target="../media/image171.png"/><Relationship Id="rId250" Type="http://schemas.openxmlformats.org/officeDocument/2006/relationships/customXml" Target="../ink/ink4388.xml"/><Relationship Id="rId255" Type="http://schemas.openxmlformats.org/officeDocument/2006/relationships/image" Target="../media/image530.png"/><Relationship Id="rId271" Type="http://schemas.openxmlformats.org/officeDocument/2006/relationships/image" Target="../media/image612.png"/><Relationship Id="rId276" Type="http://schemas.openxmlformats.org/officeDocument/2006/relationships/customXml" Target="../ink/ink4401.xml"/><Relationship Id="rId292" Type="http://schemas.openxmlformats.org/officeDocument/2006/relationships/customXml" Target="../ink/ink4409.xml"/><Relationship Id="rId24" Type="http://schemas.openxmlformats.org/officeDocument/2006/relationships/customXml" Target="../ink/ink4275.xml"/><Relationship Id="rId40" Type="http://schemas.openxmlformats.org/officeDocument/2006/relationships/customXml" Target="../ink/ink4283.xml"/><Relationship Id="rId45" Type="http://schemas.openxmlformats.org/officeDocument/2006/relationships/image" Target="../media/image2000.png"/><Relationship Id="rId66" Type="http://schemas.openxmlformats.org/officeDocument/2006/relationships/customXml" Target="../ink/ink4296.xml"/><Relationship Id="rId87" Type="http://schemas.openxmlformats.org/officeDocument/2006/relationships/image" Target="../media/image4110.png"/><Relationship Id="rId110" Type="http://schemas.openxmlformats.org/officeDocument/2006/relationships/customXml" Target="../ink/ink4318.xml"/><Relationship Id="rId115" Type="http://schemas.openxmlformats.org/officeDocument/2006/relationships/image" Target="../media/image550.png"/><Relationship Id="rId131" Type="http://schemas.openxmlformats.org/officeDocument/2006/relationships/image" Target="../media/image630.png"/><Relationship Id="rId136" Type="http://schemas.openxmlformats.org/officeDocument/2006/relationships/customXml" Target="../ink/ink4331.xml"/><Relationship Id="rId157" Type="http://schemas.openxmlformats.org/officeDocument/2006/relationships/image" Target="../media/image291.png"/><Relationship Id="rId178" Type="http://schemas.openxmlformats.org/officeDocument/2006/relationships/customXml" Target="../ink/ink4352.xml"/><Relationship Id="rId61" Type="http://schemas.openxmlformats.org/officeDocument/2006/relationships/image" Target="../media/image2800.png"/><Relationship Id="rId82" Type="http://schemas.openxmlformats.org/officeDocument/2006/relationships/customXml" Target="../ink/ink4304.xml"/><Relationship Id="rId152" Type="http://schemas.openxmlformats.org/officeDocument/2006/relationships/customXml" Target="../ink/ink4339.xml"/><Relationship Id="rId173" Type="http://schemas.openxmlformats.org/officeDocument/2006/relationships/image" Target="../media/image371.png"/><Relationship Id="rId194" Type="http://schemas.openxmlformats.org/officeDocument/2006/relationships/customXml" Target="../ink/ink4360.xml"/><Relationship Id="rId199" Type="http://schemas.openxmlformats.org/officeDocument/2006/relationships/image" Target="../media/image2500.png"/><Relationship Id="rId203" Type="http://schemas.openxmlformats.org/officeDocument/2006/relationships/image" Target="../media/image2700.png"/><Relationship Id="rId208" Type="http://schemas.openxmlformats.org/officeDocument/2006/relationships/customXml" Target="../ink/ink4367.xml"/><Relationship Id="rId229" Type="http://schemas.openxmlformats.org/officeDocument/2006/relationships/image" Target="../media/image4000.png"/><Relationship Id="rId19" Type="http://schemas.openxmlformats.org/officeDocument/2006/relationships/image" Target="../media/image126.png"/><Relationship Id="rId224" Type="http://schemas.openxmlformats.org/officeDocument/2006/relationships/customXml" Target="../ink/ink4375.xml"/><Relationship Id="rId240" Type="http://schemas.openxmlformats.org/officeDocument/2006/relationships/customXml" Target="../ink/ink4383.xml"/><Relationship Id="rId245" Type="http://schemas.openxmlformats.org/officeDocument/2006/relationships/image" Target="../media/image480.png"/><Relationship Id="rId261" Type="http://schemas.openxmlformats.org/officeDocument/2006/relationships/image" Target="../media/image560.png"/><Relationship Id="rId266" Type="http://schemas.openxmlformats.org/officeDocument/2006/relationships/customXml" Target="../ink/ink4396.xml"/><Relationship Id="rId287" Type="http://schemas.openxmlformats.org/officeDocument/2006/relationships/image" Target="../media/image690.png"/><Relationship Id="rId14" Type="http://schemas.openxmlformats.org/officeDocument/2006/relationships/customXml" Target="../ink/ink4270.xml"/><Relationship Id="rId30" Type="http://schemas.openxmlformats.org/officeDocument/2006/relationships/customXml" Target="../ink/ink4278.xml"/><Relationship Id="rId35" Type="http://schemas.openxmlformats.org/officeDocument/2006/relationships/image" Target="../media/image201.png"/><Relationship Id="rId56" Type="http://schemas.openxmlformats.org/officeDocument/2006/relationships/customXml" Target="../ink/ink4291.xml"/><Relationship Id="rId77" Type="http://schemas.openxmlformats.org/officeDocument/2006/relationships/image" Target="../media/image221.png"/><Relationship Id="rId100" Type="http://schemas.openxmlformats.org/officeDocument/2006/relationships/customXml" Target="../ink/ink4313.xml"/><Relationship Id="rId105" Type="http://schemas.openxmlformats.org/officeDocument/2006/relationships/image" Target="../media/image500.png"/><Relationship Id="rId126" Type="http://schemas.openxmlformats.org/officeDocument/2006/relationships/customXml" Target="../ink/ink4326.xml"/><Relationship Id="rId147" Type="http://schemas.openxmlformats.org/officeDocument/2006/relationships/image" Target="../media/image241.png"/><Relationship Id="rId168" Type="http://schemas.openxmlformats.org/officeDocument/2006/relationships/customXml" Target="../ink/ink4347.xml"/><Relationship Id="rId282" Type="http://schemas.openxmlformats.org/officeDocument/2006/relationships/customXml" Target="../ink/ink4404.xml"/><Relationship Id="rId8" Type="http://schemas.openxmlformats.org/officeDocument/2006/relationships/customXml" Target="../ink/ink4267.xml"/><Relationship Id="rId51" Type="http://schemas.openxmlformats.org/officeDocument/2006/relationships/image" Target="../media/image2300.png"/><Relationship Id="rId72" Type="http://schemas.openxmlformats.org/officeDocument/2006/relationships/customXml" Target="../ink/ink4299.xml"/><Relationship Id="rId93" Type="http://schemas.openxmlformats.org/officeDocument/2006/relationships/image" Target="../media/image4400.png"/><Relationship Id="rId98" Type="http://schemas.openxmlformats.org/officeDocument/2006/relationships/customXml" Target="../ink/ink4312.xml"/><Relationship Id="rId121" Type="http://schemas.openxmlformats.org/officeDocument/2006/relationships/image" Target="../media/image580.png"/><Relationship Id="rId142" Type="http://schemas.openxmlformats.org/officeDocument/2006/relationships/customXml" Target="../ink/ink4334.xml"/><Relationship Id="rId163" Type="http://schemas.openxmlformats.org/officeDocument/2006/relationships/image" Target="../media/image321.png"/><Relationship Id="rId184" Type="http://schemas.openxmlformats.org/officeDocument/2006/relationships/customXml" Target="../ink/ink4355.xml"/><Relationship Id="rId189" Type="http://schemas.openxmlformats.org/officeDocument/2006/relationships/image" Target="../media/image2000.png"/><Relationship Id="rId219" Type="http://schemas.openxmlformats.org/officeDocument/2006/relationships/image" Target="../media/image3500.png"/><Relationship Id="rId3" Type="http://schemas.openxmlformats.org/officeDocument/2006/relationships/image" Target="../media/image412.png"/><Relationship Id="rId214" Type="http://schemas.openxmlformats.org/officeDocument/2006/relationships/customXml" Target="../ink/ink4370.xml"/><Relationship Id="rId230" Type="http://schemas.openxmlformats.org/officeDocument/2006/relationships/customXml" Target="../ink/ink4378.xml"/><Relationship Id="rId235" Type="http://schemas.openxmlformats.org/officeDocument/2006/relationships/image" Target="../media/image4300.png"/><Relationship Id="rId251" Type="http://schemas.openxmlformats.org/officeDocument/2006/relationships/image" Target="../media/image512.png"/><Relationship Id="rId256" Type="http://schemas.openxmlformats.org/officeDocument/2006/relationships/customXml" Target="../ink/ink4391.xml"/><Relationship Id="rId277" Type="http://schemas.openxmlformats.org/officeDocument/2006/relationships/image" Target="../media/image640.png"/><Relationship Id="rId25" Type="http://schemas.openxmlformats.org/officeDocument/2006/relationships/image" Target="../media/image151.png"/><Relationship Id="rId46" Type="http://schemas.openxmlformats.org/officeDocument/2006/relationships/customXml" Target="../ink/ink4286.xml"/><Relationship Id="rId67" Type="http://schemas.openxmlformats.org/officeDocument/2006/relationships/image" Target="../media/image3110.png"/><Relationship Id="rId116" Type="http://schemas.openxmlformats.org/officeDocument/2006/relationships/customXml" Target="../ink/ink4321.xml"/><Relationship Id="rId137" Type="http://schemas.openxmlformats.org/officeDocument/2006/relationships/image" Target="../media/image660.png"/><Relationship Id="rId158" Type="http://schemas.openxmlformats.org/officeDocument/2006/relationships/customXml" Target="../ink/ink4342.xml"/><Relationship Id="rId272" Type="http://schemas.openxmlformats.org/officeDocument/2006/relationships/customXml" Target="../ink/ink4399.xml"/><Relationship Id="rId293" Type="http://schemas.openxmlformats.org/officeDocument/2006/relationships/image" Target="../media/image451.png"/><Relationship Id="rId20" Type="http://schemas.openxmlformats.org/officeDocument/2006/relationships/customXml" Target="../ink/ink4273.xml"/><Relationship Id="rId41" Type="http://schemas.openxmlformats.org/officeDocument/2006/relationships/image" Target="../media/image1800.png"/><Relationship Id="rId62" Type="http://schemas.openxmlformats.org/officeDocument/2006/relationships/customXml" Target="../ink/ink4294.xml"/><Relationship Id="rId83" Type="http://schemas.openxmlformats.org/officeDocument/2006/relationships/image" Target="../media/image3900.png"/><Relationship Id="rId88" Type="http://schemas.openxmlformats.org/officeDocument/2006/relationships/customXml" Target="../ink/ink4307.xml"/><Relationship Id="rId111" Type="http://schemas.openxmlformats.org/officeDocument/2006/relationships/image" Target="../media/image530.png"/><Relationship Id="rId132" Type="http://schemas.openxmlformats.org/officeDocument/2006/relationships/customXml" Target="../ink/ink4329.xml"/><Relationship Id="rId153" Type="http://schemas.openxmlformats.org/officeDocument/2006/relationships/image" Target="../media/image271.png"/><Relationship Id="rId174" Type="http://schemas.openxmlformats.org/officeDocument/2006/relationships/customXml" Target="../ink/ink4350.xml"/><Relationship Id="rId179" Type="http://schemas.openxmlformats.org/officeDocument/2006/relationships/image" Target="../media/image401.png"/><Relationship Id="rId195" Type="http://schemas.openxmlformats.org/officeDocument/2006/relationships/image" Target="../media/image2300.png"/><Relationship Id="rId209" Type="http://schemas.openxmlformats.org/officeDocument/2006/relationships/image" Target="../media/image3000.png"/><Relationship Id="rId190" Type="http://schemas.openxmlformats.org/officeDocument/2006/relationships/customXml" Target="../ink/ink4358.xml"/><Relationship Id="rId204" Type="http://schemas.openxmlformats.org/officeDocument/2006/relationships/customXml" Target="../ink/ink4365.xml"/><Relationship Id="rId220" Type="http://schemas.openxmlformats.org/officeDocument/2006/relationships/customXml" Target="../ink/ink4373.xml"/><Relationship Id="rId225" Type="http://schemas.openxmlformats.org/officeDocument/2006/relationships/image" Target="../media/image3800.png"/><Relationship Id="rId241" Type="http://schemas.openxmlformats.org/officeDocument/2006/relationships/image" Target="../media/image460.png"/><Relationship Id="rId246" Type="http://schemas.openxmlformats.org/officeDocument/2006/relationships/customXml" Target="../ink/ink4386.xml"/><Relationship Id="rId267" Type="http://schemas.openxmlformats.org/officeDocument/2006/relationships/image" Target="../media/image590.png"/><Relationship Id="rId288" Type="http://schemas.openxmlformats.org/officeDocument/2006/relationships/customXml" Target="../ink/ink4407.xml"/><Relationship Id="rId15" Type="http://schemas.openxmlformats.org/officeDocument/2006/relationships/image" Target="../media/image1010.png"/><Relationship Id="rId36" Type="http://schemas.openxmlformats.org/officeDocument/2006/relationships/customXml" Target="../ink/ink4281.xml"/><Relationship Id="rId57" Type="http://schemas.openxmlformats.org/officeDocument/2006/relationships/image" Target="../media/image2600.png"/><Relationship Id="rId106" Type="http://schemas.openxmlformats.org/officeDocument/2006/relationships/customXml" Target="../ink/ink4316.xml"/><Relationship Id="rId127" Type="http://schemas.openxmlformats.org/officeDocument/2006/relationships/image" Target="../media/image612.png"/><Relationship Id="rId262" Type="http://schemas.openxmlformats.org/officeDocument/2006/relationships/customXml" Target="../ink/ink4394.xml"/><Relationship Id="rId283" Type="http://schemas.openxmlformats.org/officeDocument/2006/relationships/image" Target="../media/image670.png"/><Relationship Id="rId10" Type="http://schemas.openxmlformats.org/officeDocument/2006/relationships/customXml" Target="../ink/ink4268.xml"/><Relationship Id="rId31" Type="http://schemas.openxmlformats.org/officeDocument/2006/relationships/image" Target="../media/image181.png"/><Relationship Id="rId52" Type="http://schemas.openxmlformats.org/officeDocument/2006/relationships/customXml" Target="../ink/ink4289.xml"/><Relationship Id="rId73" Type="http://schemas.openxmlformats.org/officeDocument/2006/relationships/image" Target="../media/image3400.png"/><Relationship Id="rId78" Type="http://schemas.openxmlformats.org/officeDocument/2006/relationships/customXml" Target="../ink/ink4302.xml"/><Relationship Id="rId94" Type="http://schemas.openxmlformats.org/officeDocument/2006/relationships/customXml" Target="../ink/ink4310.xml"/><Relationship Id="rId99" Type="http://schemas.openxmlformats.org/officeDocument/2006/relationships/image" Target="../media/image470.png"/><Relationship Id="rId101" Type="http://schemas.openxmlformats.org/officeDocument/2006/relationships/image" Target="../media/image480.png"/><Relationship Id="rId122" Type="http://schemas.openxmlformats.org/officeDocument/2006/relationships/customXml" Target="../ink/ink4324.xml"/><Relationship Id="rId143" Type="http://schemas.openxmlformats.org/officeDocument/2006/relationships/image" Target="../media/image690.png"/><Relationship Id="rId148" Type="http://schemas.openxmlformats.org/officeDocument/2006/relationships/customXml" Target="../ink/ink4337.xml"/><Relationship Id="rId164" Type="http://schemas.openxmlformats.org/officeDocument/2006/relationships/customXml" Target="../ink/ink4345.xml"/><Relationship Id="rId169" Type="http://schemas.openxmlformats.org/officeDocument/2006/relationships/image" Target="../media/image351.png"/><Relationship Id="rId185" Type="http://schemas.openxmlformats.org/officeDocument/2006/relationships/image" Target="../media/image1800.png"/><Relationship Id="rId4" Type="http://schemas.openxmlformats.org/officeDocument/2006/relationships/customXml" Target="../ink/ink4265.xml"/><Relationship Id="rId9" Type="http://schemas.openxmlformats.org/officeDocument/2006/relationships/image" Target="../media/image711.png"/><Relationship Id="rId180" Type="http://schemas.openxmlformats.org/officeDocument/2006/relationships/customXml" Target="../ink/ink4353.xml"/><Relationship Id="rId210" Type="http://schemas.openxmlformats.org/officeDocument/2006/relationships/customXml" Target="../ink/ink4368.xml"/><Relationship Id="rId215" Type="http://schemas.openxmlformats.org/officeDocument/2006/relationships/image" Target="../media/image3300.png"/><Relationship Id="rId236" Type="http://schemas.openxmlformats.org/officeDocument/2006/relationships/customXml" Target="../ink/ink4381.xml"/><Relationship Id="rId257" Type="http://schemas.openxmlformats.org/officeDocument/2006/relationships/image" Target="../media/image540.png"/><Relationship Id="rId278" Type="http://schemas.openxmlformats.org/officeDocument/2006/relationships/customXml" Target="../ink/ink4402.xml"/><Relationship Id="rId26" Type="http://schemas.openxmlformats.org/officeDocument/2006/relationships/customXml" Target="../ink/ink4276.xml"/><Relationship Id="rId231" Type="http://schemas.openxmlformats.org/officeDocument/2006/relationships/image" Target="../media/image4110.png"/><Relationship Id="rId252" Type="http://schemas.openxmlformats.org/officeDocument/2006/relationships/customXml" Target="../ink/ink4389.xml"/><Relationship Id="rId273" Type="http://schemas.openxmlformats.org/officeDocument/2006/relationships/image" Target="../media/image620.png"/><Relationship Id="rId294" Type="http://schemas.openxmlformats.org/officeDocument/2006/relationships/image" Target="../media/image121.png"/><Relationship Id="rId47" Type="http://schemas.openxmlformats.org/officeDocument/2006/relationships/image" Target="../media/image2100.png"/><Relationship Id="rId68" Type="http://schemas.openxmlformats.org/officeDocument/2006/relationships/customXml" Target="../ink/ink4297.xml"/><Relationship Id="rId89" Type="http://schemas.openxmlformats.org/officeDocument/2006/relationships/image" Target="../media/image4200.png"/><Relationship Id="rId112" Type="http://schemas.openxmlformats.org/officeDocument/2006/relationships/customXml" Target="../ink/ink4319.xml"/><Relationship Id="rId133" Type="http://schemas.openxmlformats.org/officeDocument/2006/relationships/image" Target="../media/image640.png"/><Relationship Id="rId154" Type="http://schemas.openxmlformats.org/officeDocument/2006/relationships/customXml" Target="../ink/ink4340.xml"/><Relationship Id="rId175" Type="http://schemas.openxmlformats.org/officeDocument/2006/relationships/image" Target="../media/image381.png"/><Relationship Id="rId196" Type="http://schemas.openxmlformats.org/officeDocument/2006/relationships/customXml" Target="../ink/ink4361.xml"/><Relationship Id="rId200" Type="http://schemas.openxmlformats.org/officeDocument/2006/relationships/customXml" Target="../ink/ink4363.xml"/><Relationship Id="rId16" Type="http://schemas.openxmlformats.org/officeDocument/2006/relationships/customXml" Target="../ink/ink4271.xml"/><Relationship Id="rId221" Type="http://schemas.openxmlformats.org/officeDocument/2006/relationships/image" Target="../media/image421.png"/><Relationship Id="rId242" Type="http://schemas.openxmlformats.org/officeDocument/2006/relationships/customXml" Target="../ink/ink4384.xml"/><Relationship Id="rId263" Type="http://schemas.openxmlformats.org/officeDocument/2006/relationships/image" Target="../media/image570.png"/><Relationship Id="rId284" Type="http://schemas.openxmlformats.org/officeDocument/2006/relationships/customXml" Target="../ink/ink4405.xml"/><Relationship Id="rId37" Type="http://schemas.openxmlformats.org/officeDocument/2006/relationships/image" Target="../media/image212.png"/><Relationship Id="rId58" Type="http://schemas.openxmlformats.org/officeDocument/2006/relationships/customXml" Target="../ink/ink4292.xml"/><Relationship Id="rId79" Type="http://schemas.openxmlformats.org/officeDocument/2006/relationships/image" Target="../media/image231.png"/><Relationship Id="rId102" Type="http://schemas.openxmlformats.org/officeDocument/2006/relationships/customXml" Target="../ink/ink4314.xml"/><Relationship Id="rId123" Type="http://schemas.openxmlformats.org/officeDocument/2006/relationships/image" Target="../media/image590.png"/><Relationship Id="rId144" Type="http://schemas.openxmlformats.org/officeDocument/2006/relationships/customXml" Target="../ink/ink4335.xml"/><Relationship Id="rId90" Type="http://schemas.openxmlformats.org/officeDocument/2006/relationships/customXml" Target="../ink/ink4308.xml"/><Relationship Id="rId165" Type="http://schemas.openxmlformats.org/officeDocument/2006/relationships/image" Target="../media/image331.png"/><Relationship Id="rId186" Type="http://schemas.openxmlformats.org/officeDocument/2006/relationships/customXml" Target="../ink/ink4356.xml"/><Relationship Id="rId211" Type="http://schemas.openxmlformats.org/officeDocument/2006/relationships/image" Target="../media/image3110.png"/><Relationship Id="rId232" Type="http://schemas.openxmlformats.org/officeDocument/2006/relationships/customXml" Target="../ink/ink4379.xml"/><Relationship Id="rId253" Type="http://schemas.openxmlformats.org/officeDocument/2006/relationships/image" Target="../media/image520.png"/><Relationship Id="rId274" Type="http://schemas.openxmlformats.org/officeDocument/2006/relationships/customXml" Target="../ink/ink4400.xml"/><Relationship Id="rId27" Type="http://schemas.openxmlformats.org/officeDocument/2006/relationships/image" Target="../media/image161.png"/><Relationship Id="rId48" Type="http://schemas.openxmlformats.org/officeDocument/2006/relationships/customXml" Target="../ink/ink4287.xml"/><Relationship Id="rId69" Type="http://schemas.openxmlformats.org/officeDocument/2006/relationships/image" Target="../media/image3200.png"/><Relationship Id="rId113" Type="http://schemas.openxmlformats.org/officeDocument/2006/relationships/image" Target="../media/image540.png"/><Relationship Id="rId134" Type="http://schemas.openxmlformats.org/officeDocument/2006/relationships/customXml" Target="../ink/ink4330.xml"/><Relationship Id="rId80" Type="http://schemas.openxmlformats.org/officeDocument/2006/relationships/customXml" Target="../ink/ink4303.xml"/><Relationship Id="rId155" Type="http://schemas.openxmlformats.org/officeDocument/2006/relationships/image" Target="../media/image281.png"/><Relationship Id="rId176" Type="http://schemas.openxmlformats.org/officeDocument/2006/relationships/customXml" Target="../ink/ink4351.xml"/><Relationship Id="rId197" Type="http://schemas.openxmlformats.org/officeDocument/2006/relationships/image" Target="../media/image2400.png"/><Relationship Id="rId201" Type="http://schemas.openxmlformats.org/officeDocument/2006/relationships/image" Target="../media/image2600.png"/><Relationship Id="rId222" Type="http://schemas.openxmlformats.org/officeDocument/2006/relationships/customXml" Target="../ink/ink4374.xml"/><Relationship Id="rId243" Type="http://schemas.openxmlformats.org/officeDocument/2006/relationships/image" Target="../media/image470.png"/><Relationship Id="rId264" Type="http://schemas.openxmlformats.org/officeDocument/2006/relationships/customXml" Target="../ink/ink4395.xml"/><Relationship Id="rId285" Type="http://schemas.openxmlformats.org/officeDocument/2006/relationships/image" Target="../media/image680.png"/><Relationship Id="rId17" Type="http://schemas.openxmlformats.org/officeDocument/2006/relationships/image" Target="../media/image114.png"/><Relationship Id="rId38" Type="http://schemas.openxmlformats.org/officeDocument/2006/relationships/customXml" Target="../ink/ink4282.xml"/><Relationship Id="rId59" Type="http://schemas.openxmlformats.org/officeDocument/2006/relationships/image" Target="../media/image2700.png"/><Relationship Id="rId103" Type="http://schemas.openxmlformats.org/officeDocument/2006/relationships/image" Target="../media/image490.png"/><Relationship Id="rId124" Type="http://schemas.openxmlformats.org/officeDocument/2006/relationships/customXml" Target="../ink/ink4325.xml"/><Relationship Id="rId70" Type="http://schemas.openxmlformats.org/officeDocument/2006/relationships/customXml" Target="../ink/ink4298.xml"/><Relationship Id="rId91" Type="http://schemas.openxmlformats.org/officeDocument/2006/relationships/image" Target="../media/image4300.png"/><Relationship Id="rId145" Type="http://schemas.openxmlformats.org/officeDocument/2006/relationships/image" Target="../media/image700.png"/><Relationship Id="rId166" Type="http://schemas.openxmlformats.org/officeDocument/2006/relationships/customXml" Target="../ink/ink4346.xml"/><Relationship Id="rId187" Type="http://schemas.openxmlformats.org/officeDocument/2006/relationships/image" Target="../media/image19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369.xml"/><Relationship Id="rId233" Type="http://schemas.openxmlformats.org/officeDocument/2006/relationships/image" Target="../media/image4200.png"/><Relationship Id="rId254" Type="http://schemas.openxmlformats.org/officeDocument/2006/relationships/customXml" Target="../ink/ink4390.xml"/><Relationship Id="rId28" Type="http://schemas.openxmlformats.org/officeDocument/2006/relationships/customXml" Target="../ink/ink4277.xml"/><Relationship Id="rId49" Type="http://schemas.openxmlformats.org/officeDocument/2006/relationships/image" Target="../media/image2200.png"/><Relationship Id="rId114" Type="http://schemas.openxmlformats.org/officeDocument/2006/relationships/customXml" Target="../ink/ink4320.xml"/><Relationship Id="rId275" Type="http://schemas.openxmlformats.org/officeDocument/2006/relationships/image" Target="../media/image630.png"/><Relationship Id="rId60" Type="http://schemas.openxmlformats.org/officeDocument/2006/relationships/customXml" Target="../ink/ink4293.xml"/><Relationship Id="rId81" Type="http://schemas.openxmlformats.org/officeDocument/2006/relationships/image" Target="../media/image3800.png"/><Relationship Id="rId135" Type="http://schemas.openxmlformats.org/officeDocument/2006/relationships/image" Target="../media/image650.png"/><Relationship Id="rId156" Type="http://schemas.openxmlformats.org/officeDocument/2006/relationships/customXml" Target="../ink/ink4341.xml"/><Relationship Id="rId177" Type="http://schemas.openxmlformats.org/officeDocument/2006/relationships/image" Target="../media/image391.png"/><Relationship Id="rId198" Type="http://schemas.openxmlformats.org/officeDocument/2006/relationships/customXml" Target="../ink/ink4362.xml"/><Relationship Id="rId202" Type="http://schemas.openxmlformats.org/officeDocument/2006/relationships/customXml" Target="../ink/ink4364.xml"/><Relationship Id="rId223" Type="http://schemas.openxmlformats.org/officeDocument/2006/relationships/image" Target="../media/image431.png"/><Relationship Id="rId244" Type="http://schemas.openxmlformats.org/officeDocument/2006/relationships/customXml" Target="../ink/ink4385.xml"/><Relationship Id="rId18" Type="http://schemas.openxmlformats.org/officeDocument/2006/relationships/customXml" Target="../ink/ink4272.xml"/><Relationship Id="rId39" Type="http://schemas.openxmlformats.org/officeDocument/2006/relationships/image" Target="../media/image1700.png"/><Relationship Id="rId265" Type="http://schemas.openxmlformats.org/officeDocument/2006/relationships/image" Target="../media/image580.png"/><Relationship Id="rId286" Type="http://schemas.openxmlformats.org/officeDocument/2006/relationships/customXml" Target="../ink/ink440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22th </a:t>
            </a:r>
            <a:r>
              <a:rPr lang="nl-NL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511E04AE-09B9-4F81-883E-A0A20A86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" y="1615283"/>
            <a:ext cx="8321040" cy="2750566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6285296" y="3291840"/>
            <a:ext cx="1135781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057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11231880" y="5000113"/>
            <a:ext cx="944880" cy="155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D747-9428-4E5B-BA79-98D927E0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5" y="1466004"/>
            <a:ext cx="8321040" cy="17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BF6705B-B0EC-43D4-BB06-36E4A96044BC}"/>
              </a:ext>
            </a:extLst>
          </p:cNvPr>
          <p:cNvSpPr>
            <a:spLocks noChangeAspect="1"/>
          </p:cNvSpPr>
          <p:nvPr/>
        </p:nvSpPr>
        <p:spPr>
          <a:xfrm>
            <a:off x="1278848" y="4733925"/>
            <a:ext cx="769026" cy="1078728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197600 w 7759700"/>
              <a:gd name="connsiteY5" fmla="*/ 213360 h 6741160"/>
              <a:gd name="connsiteX6" fmla="*/ 5994400 w 7759700"/>
              <a:gd name="connsiteY6" fmla="*/ 396240 h 6741160"/>
              <a:gd name="connsiteX7" fmla="*/ 5831840 w 7759700"/>
              <a:gd name="connsiteY7" fmla="*/ 609600 h 6741160"/>
              <a:gd name="connsiteX8" fmla="*/ 5699760 w 7759700"/>
              <a:gd name="connsiteY8" fmla="*/ 894080 h 6741160"/>
              <a:gd name="connsiteX9" fmla="*/ 5638800 w 7759700"/>
              <a:gd name="connsiteY9" fmla="*/ 1137920 h 6741160"/>
              <a:gd name="connsiteX10" fmla="*/ 5709920 w 7759700"/>
              <a:gd name="connsiteY10" fmla="*/ 1412240 h 6741160"/>
              <a:gd name="connsiteX11" fmla="*/ 5963920 w 7759700"/>
              <a:gd name="connsiteY11" fmla="*/ 1544320 h 6741160"/>
              <a:gd name="connsiteX12" fmla="*/ 6035040 w 7759700"/>
              <a:gd name="connsiteY12" fmla="*/ 1727200 h 6741160"/>
              <a:gd name="connsiteX13" fmla="*/ 6075680 w 7759700"/>
              <a:gd name="connsiteY13" fmla="*/ 2123440 h 6741160"/>
              <a:gd name="connsiteX14" fmla="*/ 6065520 w 7759700"/>
              <a:gd name="connsiteY14" fmla="*/ 2367280 h 6741160"/>
              <a:gd name="connsiteX15" fmla="*/ 5953760 w 7759700"/>
              <a:gd name="connsiteY15" fmla="*/ 2611120 h 6741160"/>
              <a:gd name="connsiteX16" fmla="*/ 5781040 w 7759700"/>
              <a:gd name="connsiteY16" fmla="*/ 2844800 h 6741160"/>
              <a:gd name="connsiteX17" fmla="*/ 5608320 w 7759700"/>
              <a:gd name="connsiteY17" fmla="*/ 3098800 h 6741160"/>
              <a:gd name="connsiteX18" fmla="*/ 5527040 w 7759700"/>
              <a:gd name="connsiteY18" fmla="*/ 3312160 h 6741160"/>
              <a:gd name="connsiteX19" fmla="*/ 5506720 w 7759700"/>
              <a:gd name="connsiteY19" fmla="*/ 3657600 h 6741160"/>
              <a:gd name="connsiteX20" fmla="*/ 5537200 w 7759700"/>
              <a:gd name="connsiteY20" fmla="*/ 3881120 h 6741160"/>
              <a:gd name="connsiteX21" fmla="*/ 5628640 w 7759700"/>
              <a:gd name="connsiteY21" fmla="*/ 4155440 h 6741160"/>
              <a:gd name="connsiteX22" fmla="*/ 5720080 w 7759700"/>
              <a:gd name="connsiteY22" fmla="*/ 4389120 h 6741160"/>
              <a:gd name="connsiteX23" fmla="*/ 5831840 w 7759700"/>
              <a:gd name="connsiteY23" fmla="*/ 4521200 h 6741160"/>
              <a:gd name="connsiteX24" fmla="*/ 6014720 w 7759700"/>
              <a:gd name="connsiteY24" fmla="*/ 4683760 h 6741160"/>
              <a:gd name="connsiteX25" fmla="*/ 6177280 w 7759700"/>
              <a:gd name="connsiteY25" fmla="*/ 4734560 h 6741160"/>
              <a:gd name="connsiteX26" fmla="*/ 6360160 w 7759700"/>
              <a:gd name="connsiteY26" fmla="*/ 4785360 h 6741160"/>
              <a:gd name="connsiteX27" fmla="*/ 6532880 w 7759700"/>
              <a:gd name="connsiteY27" fmla="*/ 4785360 h 6741160"/>
              <a:gd name="connsiteX28" fmla="*/ 6685280 w 7759700"/>
              <a:gd name="connsiteY28" fmla="*/ 4815840 h 6741160"/>
              <a:gd name="connsiteX29" fmla="*/ 6827520 w 7759700"/>
              <a:gd name="connsiteY29" fmla="*/ 4846320 h 6741160"/>
              <a:gd name="connsiteX30" fmla="*/ 6888480 w 7759700"/>
              <a:gd name="connsiteY30" fmla="*/ 4917440 h 6741160"/>
              <a:gd name="connsiteX31" fmla="*/ 6939280 w 7759700"/>
              <a:gd name="connsiteY31" fmla="*/ 5008880 h 6741160"/>
              <a:gd name="connsiteX32" fmla="*/ 6939280 w 7759700"/>
              <a:gd name="connsiteY32" fmla="*/ 5171440 h 6741160"/>
              <a:gd name="connsiteX33" fmla="*/ 6939280 w 7759700"/>
              <a:gd name="connsiteY33" fmla="*/ 5283200 h 6741160"/>
              <a:gd name="connsiteX34" fmla="*/ 6939280 w 7759700"/>
              <a:gd name="connsiteY34" fmla="*/ 5425440 h 6741160"/>
              <a:gd name="connsiteX35" fmla="*/ 6918960 w 7759700"/>
              <a:gd name="connsiteY35" fmla="*/ 5618480 h 6741160"/>
              <a:gd name="connsiteX36" fmla="*/ 6868160 w 7759700"/>
              <a:gd name="connsiteY36" fmla="*/ 5709920 h 6741160"/>
              <a:gd name="connsiteX37" fmla="*/ 6878320 w 7759700"/>
              <a:gd name="connsiteY37" fmla="*/ 5811520 h 6741160"/>
              <a:gd name="connsiteX38" fmla="*/ 6898640 w 7759700"/>
              <a:gd name="connsiteY38" fmla="*/ 6024880 h 6741160"/>
              <a:gd name="connsiteX39" fmla="*/ 6929120 w 7759700"/>
              <a:gd name="connsiteY39" fmla="*/ 6075680 h 6741160"/>
              <a:gd name="connsiteX40" fmla="*/ 7051040 w 7759700"/>
              <a:gd name="connsiteY40" fmla="*/ 6176010 h 6741160"/>
              <a:gd name="connsiteX41" fmla="*/ 7119620 w 7759700"/>
              <a:gd name="connsiteY41" fmla="*/ 6189980 h 6741160"/>
              <a:gd name="connsiteX42" fmla="*/ 7211060 w 7759700"/>
              <a:gd name="connsiteY42" fmla="*/ 6181090 h 6741160"/>
              <a:gd name="connsiteX43" fmla="*/ 7278370 w 7759700"/>
              <a:gd name="connsiteY43" fmla="*/ 6083300 h 6741160"/>
              <a:gd name="connsiteX44" fmla="*/ 7420610 w 7759700"/>
              <a:gd name="connsiteY44" fmla="*/ 5956300 h 6741160"/>
              <a:gd name="connsiteX45" fmla="*/ 7512050 w 7759700"/>
              <a:gd name="connsiteY45" fmla="*/ 5951220 h 6741160"/>
              <a:gd name="connsiteX46" fmla="*/ 7538720 w 7759700"/>
              <a:gd name="connsiteY46" fmla="*/ 6042660 h 6741160"/>
              <a:gd name="connsiteX47" fmla="*/ 7630160 w 7759700"/>
              <a:gd name="connsiteY47" fmla="*/ 6189980 h 6741160"/>
              <a:gd name="connsiteX48" fmla="*/ 7620000 w 7759700"/>
              <a:gd name="connsiteY48" fmla="*/ 6319520 h 6741160"/>
              <a:gd name="connsiteX49" fmla="*/ 7759700 w 7759700"/>
              <a:gd name="connsiteY49" fmla="*/ 6741160 h 6741160"/>
              <a:gd name="connsiteX50" fmla="*/ 6973570 w 7759700"/>
              <a:gd name="connsiteY50" fmla="*/ 6525260 h 6741160"/>
              <a:gd name="connsiteX51" fmla="*/ 5801360 w 7759700"/>
              <a:gd name="connsiteY51" fmla="*/ 6502400 h 6741160"/>
              <a:gd name="connsiteX52" fmla="*/ 4395934 w 7759700"/>
              <a:gd name="connsiteY52" fmla="*/ 6470452 h 6741160"/>
              <a:gd name="connsiteX53" fmla="*/ 4912837 w 7759700"/>
              <a:gd name="connsiteY53" fmla="*/ 4621389 h 6741160"/>
              <a:gd name="connsiteX54" fmla="*/ 4064122 w 7759700"/>
              <a:gd name="connsiteY54" fmla="*/ 3744779 h 6741160"/>
              <a:gd name="connsiteX55" fmla="*/ 3515360 w 7759700"/>
              <a:gd name="connsiteY55" fmla="*/ 4226560 h 6741160"/>
              <a:gd name="connsiteX56" fmla="*/ 2824480 w 7759700"/>
              <a:gd name="connsiteY56" fmla="*/ 4165600 h 6741160"/>
              <a:gd name="connsiteX57" fmla="*/ 2001520 w 7759700"/>
              <a:gd name="connsiteY57" fmla="*/ 4196080 h 6741160"/>
              <a:gd name="connsiteX58" fmla="*/ 1524000 w 7759700"/>
              <a:gd name="connsiteY58" fmla="*/ 4348480 h 6741160"/>
              <a:gd name="connsiteX59" fmla="*/ 1209040 w 7759700"/>
              <a:gd name="connsiteY59" fmla="*/ 4663440 h 6741160"/>
              <a:gd name="connsiteX60" fmla="*/ 1087120 w 7759700"/>
              <a:gd name="connsiteY60" fmla="*/ 5090160 h 6741160"/>
              <a:gd name="connsiteX61" fmla="*/ 101600 w 7759700"/>
              <a:gd name="connsiteY61" fmla="*/ 5120640 h 6741160"/>
              <a:gd name="connsiteX62" fmla="*/ 0 w 7759700"/>
              <a:gd name="connsiteY62" fmla="*/ 5059680 h 6741160"/>
              <a:gd name="connsiteX63" fmla="*/ 335280 w 7759700"/>
              <a:gd name="connsiteY6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94400 w 7759700"/>
              <a:gd name="connsiteY5" fmla="*/ 396240 h 6741160"/>
              <a:gd name="connsiteX6" fmla="*/ 5831840 w 7759700"/>
              <a:gd name="connsiteY6" fmla="*/ 609600 h 6741160"/>
              <a:gd name="connsiteX7" fmla="*/ 5699760 w 7759700"/>
              <a:gd name="connsiteY7" fmla="*/ 894080 h 6741160"/>
              <a:gd name="connsiteX8" fmla="*/ 5638800 w 7759700"/>
              <a:gd name="connsiteY8" fmla="*/ 1137920 h 6741160"/>
              <a:gd name="connsiteX9" fmla="*/ 5709920 w 7759700"/>
              <a:gd name="connsiteY9" fmla="*/ 1412240 h 6741160"/>
              <a:gd name="connsiteX10" fmla="*/ 5963920 w 7759700"/>
              <a:gd name="connsiteY10" fmla="*/ 1544320 h 6741160"/>
              <a:gd name="connsiteX11" fmla="*/ 6035040 w 7759700"/>
              <a:gd name="connsiteY11" fmla="*/ 1727200 h 6741160"/>
              <a:gd name="connsiteX12" fmla="*/ 6075680 w 7759700"/>
              <a:gd name="connsiteY12" fmla="*/ 2123440 h 6741160"/>
              <a:gd name="connsiteX13" fmla="*/ 6065520 w 7759700"/>
              <a:gd name="connsiteY13" fmla="*/ 2367280 h 6741160"/>
              <a:gd name="connsiteX14" fmla="*/ 5953760 w 7759700"/>
              <a:gd name="connsiteY14" fmla="*/ 2611120 h 6741160"/>
              <a:gd name="connsiteX15" fmla="*/ 5781040 w 7759700"/>
              <a:gd name="connsiteY15" fmla="*/ 2844800 h 6741160"/>
              <a:gd name="connsiteX16" fmla="*/ 5608320 w 7759700"/>
              <a:gd name="connsiteY16" fmla="*/ 3098800 h 6741160"/>
              <a:gd name="connsiteX17" fmla="*/ 5527040 w 7759700"/>
              <a:gd name="connsiteY17" fmla="*/ 3312160 h 6741160"/>
              <a:gd name="connsiteX18" fmla="*/ 5506720 w 7759700"/>
              <a:gd name="connsiteY18" fmla="*/ 3657600 h 6741160"/>
              <a:gd name="connsiteX19" fmla="*/ 5537200 w 7759700"/>
              <a:gd name="connsiteY19" fmla="*/ 3881120 h 6741160"/>
              <a:gd name="connsiteX20" fmla="*/ 5628640 w 7759700"/>
              <a:gd name="connsiteY20" fmla="*/ 4155440 h 6741160"/>
              <a:gd name="connsiteX21" fmla="*/ 5720080 w 7759700"/>
              <a:gd name="connsiteY21" fmla="*/ 4389120 h 6741160"/>
              <a:gd name="connsiteX22" fmla="*/ 5831840 w 7759700"/>
              <a:gd name="connsiteY22" fmla="*/ 4521200 h 6741160"/>
              <a:gd name="connsiteX23" fmla="*/ 6014720 w 7759700"/>
              <a:gd name="connsiteY23" fmla="*/ 4683760 h 6741160"/>
              <a:gd name="connsiteX24" fmla="*/ 6177280 w 7759700"/>
              <a:gd name="connsiteY24" fmla="*/ 4734560 h 6741160"/>
              <a:gd name="connsiteX25" fmla="*/ 6360160 w 7759700"/>
              <a:gd name="connsiteY25" fmla="*/ 4785360 h 6741160"/>
              <a:gd name="connsiteX26" fmla="*/ 6532880 w 7759700"/>
              <a:gd name="connsiteY26" fmla="*/ 4785360 h 6741160"/>
              <a:gd name="connsiteX27" fmla="*/ 6685280 w 7759700"/>
              <a:gd name="connsiteY27" fmla="*/ 4815840 h 6741160"/>
              <a:gd name="connsiteX28" fmla="*/ 6827520 w 7759700"/>
              <a:gd name="connsiteY28" fmla="*/ 4846320 h 6741160"/>
              <a:gd name="connsiteX29" fmla="*/ 6888480 w 7759700"/>
              <a:gd name="connsiteY29" fmla="*/ 4917440 h 6741160"/>
              <a:gd name="connsiteX30" fmla="*/ 6939280 w 7759700"/>
              <a:gd name="connsiteY30" fmla="*/ 5008880 h 6741160"/>
              <a:gd name="connsiteX31" fmla="*/ 6939280 w 7759700"/>
              <a:gd name="connsiteY31" fmla="*/ 5171440 h 6741160"/>
              <a:gd name="connsiteX32" fmla="*/ 6939280 w 7759700"/>
              <a:gd name="connsiteY32" fmla="*/ 5283200 h 6741160"/>
              <a:gd name="connsiteX33" fmla="*/ 6939280 w 7759700"/>
              <a:gd name="connsiteY33" fmla="*/ 5425440 h 6741160"/>
              <a:gd name="connsiteX34" fmla="*/ 6918960 w 7759700"/>
              <a:gd name="connsiteY34" fmla="*/ 5618480 h 6741160"/>
              <a:gd name="connsiteX35" fmla="*/ 6868160 w 7759700"/>
              <a:gd name="connsiteY35" fmla="*/ 5709920 h 6741160"/>
              <a:gd name="connsiteX36" fmla="*/ 6878320 w 7759700"/>
              <a:gd name="connsiteY36" fmla="*/ 5811520 h 6741160"/>
              <a:gd name="connsiteX37" fmla="*/ 6898640 w 7759700"/>
              <a:gd name="connsiteY37" fmla="*/ 6024880 h 6741160"/>
              <a:gd name="connsiteX38" fmla="*/ 6929120 w 7759700"/>
              <a:gd name="connsiteY38" fmla="*/ 6075680 h 6741160"/>
              <a:gd name="connsiteX39" fmla="*/ 7051040 w 7759700"/>
              <a:gd name="connsiteY39" fmla="*/ 6176010 h 6741160"/>
              <a:gd name="connsiteX40" fmla="*/ 7119620 w 7759700"/>
              <a:gd name="connsiteY40" fmla="*/ 6189980 h 6741160"/>
              <a:gd name="connsiteX41" fmla="*/ 7211060 w 7759700"/>
              <a:gd name="connsiteY41" fmla="*/ 6181090 h 6741160"/>
              <a:gd name="connsiteX42" fmla="*/ 7278370 w 7759700"/>
              <a:gd name="connsiteY42" fmla="*/ 6083300 h 6741160"/>
              <a:gd name="connsiteX43" fmla="*/ 7420610 w 7759700"/>
              <a:gd name="connsiteY43" fmla="*/ 5956300 h 6741160"/>
              <a:gd name="connsiteX44" fmla="*/ 7512050 w 7759700"/>
              <a:gd name="connsiteY44" fmla="*/ 5951220 h 6741160"/>
              <a:gd name="connsiteX45" fmla="*/ 7538720 w 7759700"/>
              <a:gd name="connsiteY45" fmla="*/ 6042660 h 6741160"/>
              <a:gd name="connsiteX46" fmla="*/ 7630160 w 7759700"/>
              <a:gd name="connsiteY46" fmla="*/ 6189980 h 6741160"/>
              <a:gd name="connsiteX47" fmla="*/ 7620000 w 7759700"/>
              <a:gd name="connsiteY47" fmla="*/ 6319520 h 6741160"/>
              <a:gd name="connsiteX48" fmla="*/ 7759700 w 7759700"/>
              <a:gd name="connsiteY48" fmla="*/ 6741160 h 6741160"/>
              <a:gd name="connsiteX49" fmla="*/ 6973570 w 7759700"/>
              <a:gd name="connsiteY49" fmla="*/ 6525260 h 6741160"/>
              <a:gd name="connsiteX50" fmla="*/ 5801360 w 7759700"/>
              <a:gd name="connsiteY50" fmla="*/ 6502400 h 6741160"/>
              <a:gd name="connsiteX51" fmla="*/ 4395934 w 7759700"/>
              <a:gd name="connsiteY51" fmla="*/ 6470452 h 6741160"/>
              <a:gd name="connsiteX52" fmla="*/ 4912837 w 7759700"/>
              <a:gd name="connsiteY52" fmla="*/ 4621389 h 6741160"/>
              <a:gd name="connsiteX53" fmla="*/ 4064122 w 7759700"/>
              <a:gd name="connsiteY53" fmla="*/ 3744779 h 6741160"/>
              <a:gd name="connsiteX54" fmla="*/ 3515360 w 7759700"/>
              <a:gd name="connsiteY54" fmla="*/ 4226560 h 6741160"/>
              <a:gd name="connsiteX55" fmla="*/ 2824480 w 7759700"/>
              <a:gd name="connsiteY55" fmla="*/ 4165600 h 6741160"/>
              <a:gd name="connsiteX56" fmla="*/ 2001520 w 7759700"/>
              <a:gd name="connsiteY56" fmla="*/ 4196080 h 6741160"/>
              <a:gd name="connsiteX57" fmla="*/ 1524000 w 7759700"/>
              <a:gd name="connsiteY57" fmla="*/ 4348480 h 6741160"/>
              <a:gd name="connsiteX58" fmla="*/ 1209040 w 7759700"/>
              <a:gd name="connsiteY58" fmla="*/ 4663440 h 6741160"/>
              <a:gd name="connsiteX59" fmla="*/ 1087120 w 7759700"/>
              <a:gd name="connsiteY59" fmla="*/ 5090160 h 6741160"/>
              <a:gd name="connsiteX60" fmla="*/ 101600 w 7759700"/>
              <a:gd name="connsiteY60" fmla="*/ 5120640 h 6741160"/>
              <a:gd name="connsiteX61" fmla="*/ 0 w 7759700"/>
              <a:gd name="connsiteY61" fmla="*/ 5059680 h 6741160"/>
              <a:gd name="connsiteX62" fmla="*/ 335280 w 7759700"/>
              <a:gd name="connsiteY6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831840 w 7759700"/>
              <a:gd name="connsiteY5" fmla="*/ 609600 h 6741160"/>
              <a:gd name="connsiteX6" fmla="*/ 5699760 w 7759700"/>
              <a:gd name="connsiteY6" fmla="*/ 894080 h 6741160"/>
              <a:gd name="connsiteX7" fmla="*/ 5638800 w 7759700"/>
              <a:gd name="connsiteY7" fmla="*/ 1137920 h 6741160"/>
              <a:gd name="connsiteX8" fmla="*/ 5709920 w 7759700"/>
              <a:gd name="connsiteY8" fmla="*/ 1412240 h 6741160"/>
              <a:gd name="connsiteX9" fmla="*/ 5963920 w 7759700"/>
              <a:gd name="connsiteY9" fmla="*/ 1544320 h 6741160"/>
              <a:gd name="connsiteX10" fmla="*/ 6035040 w 7759700"/>
              <a:gd name="connsiteY10" fmla="*/ 1727200 h 6741160"/>
              <a:gd name="connsiteX11" fmla="*/ 6075680 w 7759700"/>
              <a:gd name="connsiteY11" fmla="*/ 2123440 h 6741160"/>
              <a:gd name="connsiteX12" fmla="*/ 6065520 w 7759700"/>
              <a:gd name="connsiteY12" fmla="*/ 2367280 h 6741160"/>
              <a:gd name="connsiteX13" fmla="*/ 5953760 w 7759700"/>
              <a:gd name="connsiteY13" fmla="*/ 2611120 h 6741160"/>
              <a:gd name="connsiteX14" fmla="*/ 5781040 w 7759700"/>
              <a:gd name="connsiteY14" fmla="*/ 2844800 h 6741160"/>
              <a:gd name="connsiteX15" fmla="*/ 5608320 w 7759700"/>
              <a:gd name="connsiteY15" fmla="*/ 3098800 h 6741160"/>
              <a:gd name="connsiteX16" fmla="*/ 5527040 w 7759700"/>
              <a:gd name="connsiteY16" fmla="*/ 3312160 h 6741160"/>
              <a:gd name="connsiteX17" fmla="*/ 5506720 w 7759700"/>
              <a:gd name="connsiteY17" fmla="*/ 3657600 h 6741160"/>
              <a:gd name="connsiteX18" fmla="*/ 5537200 w 7759700"/>
              <a:gd name="connsiteY18" fmla="*/ 3881120 h 6741160"/>
              <a:gd name="connsiteX19" fmla="*/ 5628640 w 7759700"/>
              <a:gd name="connsiteY19" fmla="*/ 4155440 h 6741160"/>
              <a:gd name="connsiteX20" fmla="*/ 5720080 w 7759700"/>
              <a:gd name="connsiteY20" fmla="*/ 4389120 h 6741160"/>
              <a:gd name="connsiteX21" fmla="*/ 5831840 w 7759700"/>
              <a:gd name="connsiteY21" fmla="*/ 4521200 h 6741160"/>
              <a:gd name="connsiteX22" fmla="*/ 6014720 w 7759700"/>
              <a:gd name="connsiteY22" fmla="*/ 4683760 h 6741160"/>
              <a:gd name="connsiteX23" fmla="*/ 6177280 w 7759700"/>
              <a:gd name="connsiteY23" fmla="*/ 4734560 h 6741160"/>
              <a:gd name="connsiteX24" fmla="*/ 6360160 w 7759700"/>
              <a:gd name="connsiteY24" fmla="*/ 4785360 h 6741160"/>
              <a:gd name="connsiteX25" fmla="*/ 6532880 w 7759700"/>
              <a:gd name="connsiteY25" fmla="*/ 4785360 h 6741160"/>
              <a:gd name="connsiteX26" fmla="*/ 6685280 w 7759700"/>
              <a:gd name="connsiteY26" fmla="*/ 4815840 h 6741160"/>
              <a:gd name="connsiteX27" fmla="*/ 6827520 w 7759700"/>
              <a:gd name="connsiteY27" fmla="*/ 4846320 h 6741160"/>
              <a:gd name="connsiteX28" fmla="*/ 6888480 w 7759700"/>
              <a:gd name="connsiteY28" fmla="*/ 4917440 h 6741160"/>
              <a:gd name="connsiteX29" fmla="*/ 6939280 w 7759700"/>
              <a:gd name="connsiteY29" fmla="*/ 5008880 h 6741160"/>
              <a:gd name="connsiteX30" fmla="*/ 6939280 w 7759700"/>
              <a:gd name="connsiteY30" fmla="*/ 5171440 h 6741160"/>
              <a:gd name="connsiteX31" fmla="*/ 6939280 w 7759700"/>
              <a:gd name="connsiteY31" fmla="*/ 5283200 h 6741160"/>
              <a:gd name="connsiteX32" fmla="*/ 6939280 w 7759700"/>
              <a:gd name="connsiteY32" fmla="*/ 5425440 h 6741160"/>
              <a:gd name="connsiteX33" fmla="*/ 6918960 w 7759700"/>
              <a:gd name="connsiteY33" fmla="*/ 5618480 h 6741160"/>
              <a:gd name="connsiteX34" fmla="*/ 6868160 w 7759700"/>
              <a:gd name="connsiteY34" fmla="*/ 5709920 h 6741160"/>
              <a:gd name="connsiteX35" fmla="*/ 6878320 w 7759700"/>
              <a:gd name="connsiteY35" fmla="*/ 5811520 h 6741160"/>
              <a:gd name="connsiteX36" fmla="*/ 6898640 w 7759700"/>
              <a:gd name="connsiteY36" fmla="*/ 6024880 h 6741160"/>
              <a:gd name="connsiteX37" fmla="*/ 6929120 w 7759700"/>
              <a:gd name="connsiteY37" fmla="*/ 6075680 h 6741160"/>
              <a:gd name="connsiteX38" fmla="*/ 7051040 w 7759700"/>
              <a:gd name="connsiteY38" fmla="*/ 6176010 h 6741160"/>
              <a:gd name="connsiteX39" fmla="*/ 7119620 w 7759700"/>
              <a:gd name="connsiteY39" fmla="*/ 6189980 h 6741160"/>
              <a:gd name="connsiteX40" fmla="*/ 7211060 w 7759700"/>
              <a:gd name="connsiteY40" fmla="*/ 6181090 h 6741160"/>
              <a:gd name="connsiteX41" fmla="*/ 7278370 w 7759700"/>
              <a:gd name="connsiteY41" fmla="*/ 6083300 h 6741160"/>
              <a:gd name="connsiteX42" fmla="*/ 7420610 w 7759700"/>
              <a:gd name="connsiteY42" fmla="*/ 5956300 h 6741160"/>
              <a:gd name="connsiteX43" fmla="*/ 7512050 w 7759700"/>
              <a:gd name="connsiteY43" fmla="*/ 5951220 h 6741160"/>
              <a:gd name="connsiteX44" fmla="*/ 7538720 w 7759700"/>
              <a:gd name="connsiteY44" fmla="*/ 6042660 h 6741160"/>
              <a:gd name="connsiteX45" fmla="*/ 7630160 w 7759700"/>
              <a:gd name="connsiteY45" fmla="*/ 6189980 h 6741160"/>
              <a:gd name="connsiteX46" fmla="*/ 7620000 w 7759700"/>
              <a:gd name="connsiteY46" fmla="*/ 6319520 h 6741160"/>
              <a:gd name="connsiteX47" fmla="*/ 7759700 w 7759700"/>
              <a:gd name="connsiteY47" fmla="*/ 6741160 h 6741160"/>
              <a:gd name="connsiteX48" fmla="*/ 6973570 w 7759700"/>
              <a:gd name="connsiteY48" fmla="*/ 6525260 h 6741160"/>
              <a:gd name="connsiteX49" fmla="*/ 5801360 w 7759700"/>
              <a:gd name="connsiteY49" fmla="*/ 6502400 h 6741160"/>
              <a:gd name="connsiteX50" fmla="*/ 4395934 w 7759700"/>
              <a:gd name="connsiteY50" fmla="*/ 6470452 h 6741160"/>
              <a:gd name="connsiteX51" fmla="*/ 4912837 w 7759700"/>
              <a:gd name="connsiteY51" fmla="*/ 4621389 h 6741160"/>
              <a:gd name="connsiteX52" fmla="*/ 4064122 w 7759700"/>
              <a:gd name="connsiteY52" fmla="*/ 3744779 h 6741160"/>
              <a:gd name="connsiteX53" fmla="*/ 3515360 w 7759700"/>
              <a:gd name="connsiteY53" fmla="*/ 4226560 h 6741160"/>
              <a:gd name="connsiteX54" fmla="*/ 2824480 w 7759700"/>
              <a:gd name="connsiteY54" fmla="*/ 4165600 h 6741160"/>
              <a:gd name="connsiteX55" fmla="*/ 2001520 w 7759700"/>
              <a:gd name="connsiteY55" fmla="*/ 4196080 h 6741160"/>
              <a:gd name="connsiteX56" fmla="*/ 1524000 w 7759700"/>
              <a:gd name="connsiteY56" fmla="*/ 4348480 h 6741160"/>
              <a:gd name="connsiteX57" fmla="*/ 1209040 w 7759700"/>
              <a:gd name="connsiteY57" fmla="*/ 4663440 h 6741160"/>
              <a:gd name="connsiteX58" fmla="*/ 1087120 w 7759700"/>
              <a:gd name="connsiteY58" fmla="*/ 5090160 h 6741160"/>
              <a:gd name="connsiteX59" fmla="*/ 101600 w 7759700"/>
              <a:gd name="connsiteY59" fmla="*/ 5120640 h 6741160"/>
              <a:gd name="connsiteX60" fmla="*/ 0 w 7759700"/>
              <a:gd name="connsiteY60" fmla="*/ 5059680 h 6741160"/>
              <a:gd name="connsiteX61" fmla="*/ 335280 w 7759700"/>
              <a:gd name="connsiteY6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99760 w 7759700"/>
              <a:gd name="connsiteY5" fmla="*/ 894080 h 6741160"/>
              <a:gd name="connsiteX6" fmla="*/ 5638800 w 7759700"/>
              <a:gd name="connsiteY6" fmla="*/ 1137920 h 6741160"/>
              <a:gd name="connsiteX7" fmla="*/ 5709920 w 7759700"/>
              <a:gd name="connsiteY7" fmla="*/ 1412240 h 6741160"/>
              <a:gd name="connsiteX8" fmla="*/ 5963920 w 7759700"/>
              <a:gd name="connsiteY8" fmla="*/ 1544320 h 6741160"/>
              <a:gd name="connsiteX9" fmla="*/ 6035040 w 7759700"/>
              <a:gd name="connsiteY9" fmla="*/ 1727200 h 6741160"/>
              <a:gd name="connsiteX10" fmla="*/ 6075680 w 7759700"/>
              <a:gd name="connsiteY10" fmla="*/ 2123440 h 6741160"/>
              <a:gd name="connsiteX11" fmla="*/ 6065520 w 7759700"/>
              <a:gd name="connsiteY11" fmla="*/ 2367280 h 6741160"/>
              <a:gd name="connsiteX12" fmla="*/ 5953760 w 7759700"/>
              <a:gd name="connsiteY12" fmla="*/ 2611120 h 6741160"/>
              <a:gd name="connsiteX13" fmla="*/ 5781040 w 7759700"/>
              <a:gd name="connsiteY13" fmla="*/ 2844800 h 6741160"/>
              <a:gd name="connsiteX14" fmla="*/ 5608320 w 7759700"/>
              <a:gd name="connsiteY14" fmla="*/ 3098800 h 6741160"/>
              <a:gd name="connsiteX15" fmla="*/ 5527040 w 7759700"/>
              <a:gd name="connsiteY15" fmla="*/ 3312160 h 6741160"/>
              <a:gd name="connsiteX16" fmla="*/ 5506720 w 7759700"/>
              <a:gd name="connsiteY16" fmla="*/ 3657600 h 6741160"/>
              <a:gd name="connsiteX17" fmla="*/ 5537200 w 7759700"/>
              <a:gd name="connsiteY17" fmla="*/ 3881120 h 6741160"/>
              <a:gd name="connsiteX18" fmla="*/ 5628640 w 7759700"/>
              <a:gd name="connsiteY18" fmla="*/ 4155440 h 6741160"/>
              <a:gd name="connsiteX19" fmla="*/ 5720080 w 7759700"/>
              <a:gd name="connsiteY19" fmla="*/ 4389120 h 6741160"/>
              <a:gd name="connsiteX20" fmla="*/ 5831840 w 7759700"/>
              <a:gd name="connsiteY20" fmla="*/ 4521200 h 6741160"/>
              <a:gd name="connsiteX21" fmla="*/ 6014720 w 7759700"/>
              <a:gd name="connsiteY21" fmla="*/ 4683760 h 6741160"/>
              <a:gd name="connsiteX22" fmla="*/ 6177280 w 7759700"/>
              <a:gd name="connsiteY22" fmla="*/ 4734560 h 6741160"/>
              <a:gd name="connsiteX23" fmla="*/ 6360160 w 7759700"/>
              <a:gd name="connsiteY23" fmla="*/ 4785360 h 6741160"/>
              <a:gd name="connsiteX24" fmla="*/ 6532880 w 7759700"/>
              <a:gd name="connsiteY24" fmla="*/ 4785360 h 6741160"/>
              <a:gd name="connsiteX25" fmla="*/ 6685280 w 7759700"/>
              <a:gd name="connsiteY25" fmla="*/ 4815840 h 6741160"/>
              <a:gd name="connsiteX26" fmla="*/ 6827520 w 7759700"/>
              <a:gd name="connsiteY26" fmla="*/ 4846320 h 6741160"/>
              <a:gd name="connsiteX27" fmla="*/ 6888480 w 7759700"/>
              <a:gd name="connsiteY27" fmla="*/ 4917440 h 6741160"/>
              <a:gd name="connsiteX28" fmla="*/ 6939280 w 7759700"/>
              <a:gd name="connsiteY28" fmla="*/ 5008880 h 6741160"/>
              <a:gd name="connsiteX29" fmla="*/ 6939280 w 7759700"/>
              <a:gd name="connsiteY29" fmla="*/ 5171440 h 6741160"/>
              <a:gd name="connsiteX30" fmla="*/ 6939280 w 7759700"/>
              <a:gd name="connsiteY30" fmla="*/ 5283200 h 6741160"/>
              <a:gd name="connsiteX31" fmla="*/ 6939280 w 7759700"/>
              <a:gd name="connsiteY31" fmla="*/ 5425440 h 6741160"/>
              <a:gd name="connsiteX32" fmla="*/ 6918960 w 7759700"/>
              <a:gd name="connsiteY32" fmla="*/ 5618480 h 6741160"/>
              <a:gd name="connsiteX33" fmla="*/ 6868160 w 7759700"/>
              <a:gd name="connsiteY33" fmla="*/ 5709920 h 6741160"/>
              <a:gd name="connsiteX34" fmla="*/ 6878320 w 7759700"/>
              <a:gd name="connsiteY34" fmla="*/ 5811520 h 6741160"/>
              <a:gd name="connsiteX35" fmla="*/ 6898640 w 7759700"/>
              <a:gd name="connsiteY35" fmla="*/ 6024880 h 6741160"/>
              <a:gd name="connsiteX36" fmla="*/ 6929120 w 7759700"/>
              <a:gd name="connsiteY36" fmla="*/ 6075680 h 6741160"/>
              <a:gd name="connsiteX37" fmla="*/ 7051040 w 7759700"/>
              <a:gd name="connsiteY37" fmla="*/ 6176010 h 6741160"/>
              <a:gd name="connsiteX38" fmla="*/ 7119620 w 7759700"/>
              <a:gd name="connsiteY38" fmla="*/ 6189980 h 6741160"/>
              <a:gd name="connsiteX39" fmla="*/ 7211060 w 7759700"/>
              <a:gd name="connsiteY39" fmla="*/ 6181090 h 6741160"/>
              <a:gd name="connsiteX40" fmla="*/ 7278370 w 7759700"/>
              <a:gd name="connsiteY40" fmla="*/ 6083300 h 6741160"/>
              <a:gd name="connsiteX41" fmla="*/ 7420610 w 7759700"/>
              <a:gd name="connsiteY41" fmla="*/ 5956300 h 6741160"/>
              <a:gd name="connsiteX42" fmla="*/ 7512050 w 7759700"/>
              <a:gd name="connsiteY42" fmla="*/ 5951220 h 6741160"/>
              <a:gd name="connsiteX43" fmla="*/ 7538720 w 7759700"/>
              <a:gd name="connsiteY43" fmla="*/ 6042660 h 6741160"/>
              <a:gd name="connsiteX44" fmla="*/ 7630160 w 7759700"/>
              <a:gd name="connsiteY44" fmla="*/ 6189980 h 6741160"/>
              <a:gd name="connsiteX45" fmla="*/ 7620000 w 7759700"/>
              <a:gd name="connsiteY45" fmla="*/ 6319520 h 6741160"/>
              <a:gd name="connsiteX46" fmla="*/ 7759700 w 7759700"/>
              <a:gd name="connsiteY46" fmla="*/ 6741160 h 6741160"/>
              <a:gd name="connsiteX47" fmla="*/ 6973570 w 7759700"/>
              <a:gd name="connsiteY47" fmla="*/ 6525260 h 6741160"/>
              <a:gd name="connsiteX48" fmla="*/ 5801360 w 7759700"/>
              <a:gd name="connsiteY48" fmla="*/ 6502400 h 6741160"/>
              <a:gd name="connsiteX49" fmla="*/ 4395934 w 7759700"/>
              <a:gd name="connsiteY49" fmla="*/ 6470452 h 6741160"/>
              <a:gd name="connsiteX50" fmla="*/ 4912837 w 7759700"/>
              <a:gd name="connsiteY50" fmla="*/ 4621389 h 6741160"/>
              <a:gd name="connsiteX51" fmla="*/ 4064122 w 7759700"/>
              <a:gd name="connsiteY51" fmla="*/ 3744779 h 6741160"/>
              <a:gd name="connsiteX52" fmla="*/ 3515360 w 7759700"/>
              <a:gd name="connsiteY52" fmla="*/ 4226560 h 6741160"/>
              <a:gd name="connsiteX53" fmla="*/ 2824480 w 7759700"/>
              <a:gd name="connsiteY53" fmla="*/ 4165600 h 6741160"/>
              <a:gd name="connsiteX54" fmla="*/ 2001520 w 7759700"/>
              <a:gd name="connsiteY54" fmla="*/ 4196080 h 6741160"/>
              <a:gd name="connsiteX55" fmla="*/ 1524000 w 7759700"/>
              <a:gd name="connsiteY55" fmla="*/ 4348480 h 6741160"/>
              <a:gd name="connsiteX56" fmla="*/ 1209040 w 7759700"/>
              <a:gd name="connsiteY56" fmla="*/ 4663440 h 6741160"/>
              <a:gd name="connsiteX57" fmla="*/ 1087120 w 7759700"/>
              <a:gd name="connsiteY57" fmla="*/ 5090160 h 6741160"/>
              <a:gd name="connsiteX58" fmla="*/ 101600 w 7759700"/>
              <a:gd name="connsiteY58" fmla="*/ 5120640 h 6741160"/>
              <a:gd name="connsiteX59" fmla="*/ 0 w 7759700"/>
              <a:gd name="connsiteY59" fmla="*/ 5059680 h 6741160"/>
              <a:gd name="connsiteX60" fmla="*/ 335280 w 7759700"/>
              <a:gd name="connsiteY6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38800 w 7759700"/>
              <a:gd name="connsiteY5" fmla="*/ 1137920 h 6741160"/>
              <a:gd name="connsiteX6" fmla="*/ 5709920 w 7759700"/>
              <a:gd name="connsiteY6" fmla="*/ 1412240 h 6741160"/>
              <a:gd name="connsiteX7" fmla="*/ 5963920 w 7759700"/>
              <a:gd name="connsiteY7" fmla="*/ 1544320 h 6741160"/>
              <a:gd name="connsiteX8" fmla="*/ 6035040 w 7759700"/>
              <a:gd name="connsiteY8" fmla="*/ 1727200 h 6741160"/>
              <a:gd name="connsiteX9" fmla="*/ 6075680 w 7759700"/>
              <a:gd name="connsiteY9" fmla="*/ 2123440 h 6741160"/>
              <a:gd name="connsiteX10" fmla="*/ 6065520 w 7759700"/>
              <a:gd name="connsiteY10" fmla="*/ 2367280 h 6741160"/>
              <a:gd name="connsiteX11" fmla="*/ 5953760 w 7759700"/>
              <a:gd name="connsiteY11" fmla="*/ 2611120 h 6741160"/>
              <a:gd name="connsiteX12" fmla="*/ 5781040 w 7759700"/>
              <a:gd name="connsiteY12" fmla="*/ 2844800 h 6741160"/>
              <a:gd name="connsiteX13" fmla="*/ 5608320 w 7759700"/>
              <a:gd name="connsiteY13" fmla="*/ 3098800 h 6741160"/>
              <a:gd name="connsiteX14" fmla="*/ 5527040 w 7759700"/>
              <a:gd name="connsiteY14" fmla="*/ 3312160 h 6741160"/>
              <a:gd name="connsiteX15" fmla="*/ 5506720 w 7759700"/>
              <a:gd name="connsiteY15" fmla="*/ 3657600 h 6741160"/>
              <a:gd name="connsiteX16" fmla="*/ 5537200 w 7759700"/>
              <a:gd name="connsiteY16" fmla="*/ 3881120 h 6741160"/>
              <a:gd name="connsiteX17" fmla="*/ 5628640 w 7759700"/>
              <a:gd name="connsiteY17" fmla="*/ 4155440 h 6741160"/>
              <a:gd name="connsiteX18" fmla="*/ 5720080 w 7759700"/>
              <a:gd name="connsiteY18" fmla="*/ 4389120 h 6741160"/>
              <a:gd name="connsiteX19" fmla="*/ 5831840 w 7759700"/>
              <a:gd name="connsiteY19" fmla="*/ 4521200 h 6741160"/>
              <a:gd name="connsiteX20" fmla="*/ 6014720 w 7759700"/>
              <a:gd name="connsiteY20" fmla="*/ 4683760 h 6741160"/>
              <a:gd name="connsiteX21" fmla="*/ 6177280 w 7759700"/>
              <a:gd name="connsiteY21" fmla="*/ 4734560 h 6741160"/>
              <a:gd name="connsiteX22" fmla="*/ 6360160 w 7759700"/>
              <a:gd name="connsiteY22" fmla="*/ 4785360 h 6741160"/>
              <a:gd name="connsiteX23" fmla="*/ 6532880 w 7759700"/>
              <a:gd name="connsiteY23" fmla="*/ 4785360 h 6741160"/>
              <a:gd name="connsiteX24" fmla="*/ 6685280 w 7759700"/>
              <a:gd name="connsiteY24" fmla="*/ 4815840 h 6741160"/>
              <a:gd name="connsiteX25" fmla="*/ 6827520 w 7759700"/>
              <a:gd name="connsiteY25" fmla="*/ 4846320 h 6741160"/>
              <a:gd name="connsiteX26" fmla="*/ 6888480 w 7759700"/>
              <a:gd name="connsiteY26" fmla="*/ 4917440 h 6741160"/>
              <a:gd name="connsiteX27" fmla="*/ 6939280 w 7759700"/>
              <a:gd name="connsiteY27" fmla="*/ 5008880 h 6741160"/>
              <a:gd name="connsiteX28" fmla="*/ 6939280 w 7759700"/>
              <a:gd name="connsiteY28" fmla="*/ 5171440 h 6741160"/>
              <a:gd name="connsiteX29" fmla="*/ 6939280 w 7759700"/>
              <a:gd name="connsiteY29" fmla="*/ 5283200 h 6741160"/>
              <a:gd name="connsiteX30" fmla="*/ 6939280 w 7759700"/>
              <a:gd name="connsiteY30" fmla="*/ 5425440 h 6741160"/>
              <a:gd name="connsiteX31" fmla="*/ 6918960 w 7759700"/>
              <a:gd name="connsiteY31" fmla="*/ 5618480 h 6741160"/>
              <a:gd name="connsiteX32" fmla="*/ 6868160 w 7759700"/>
              <a:gd name="connsiteY32" fmla="*/ 5709920 h 6741160"/>
              <a:gd name="connsiteX33" fmla="*/ 6878320 w 7759700"/>
              <a:gd name="connsiteY33" fmla="*/ 5811520 h 6741160"/>
              <a:gd name="connsiteX34" fmla="*/ 6898640 w 7759700"/>
              <a:gd name="connsiteY34" fmla="*/ 6024880 h 6741160"/>
              <a:gd name="connsiteX35" fmla="*/ 6929120 w 7759700"/>
              <a:gd name="connsiteY35" fmla="*/ 6075680 h 6741160"/>
              <a:gd name="connsiteX36" fmla="*/ 7051040 w 7759700"/>
              <a:gd name="connsiteY36" fmla="*/ 6176010 h 6741160"/>
              <a:gd name="connsiteX37" fmla="*/ 7119620 w 7759700"/>
              <a:gd name="connsiteY37" fmla="*/ 6189980 h 6741160"/>
              <a:gd name="connsiteX38" fmla="*/ 7211060 w 7759700"/>
              <a:gd name="connsiteY38" fmla="*/ 6181090 h 6741160"/>
              <a:gd name="connsiteX39" fmla="*/ 7278370 w 7759700"/>
              <a:gd name="connsiteY39" fmla="*/ 6083300 h 6741160"/>
              <a:gd name="connsiteX40" fmla="*/ 7420610 w 7759700"/>
              <a:gd name="connsiteY40" fmla="*/ 5956300 h 6741160"/>
              <a:gd name="connsiteX41" fmla="*/ 7512050 w 7759700"/>
              <a:gd name="connsiteY41" fmla="*/ 5951220 h 6741160"/>
              <a:gd name="connsiteX42" fmla="*/ 7538720 w 7759700"/>
              <a:gd name="connsiteY42" fmla="*/ 6042660 h 6741160"/>
              <a:gd name="connsiteX43" fmla="*/ 7630160 w 7759700"/>
              <a:gd name="connsiteY43" fmla="*/ 6189980 h 6741160"/>
              <a:gd name="connsiteX44" fmla="*/ 7620000 w 7759700"/>
              <a:gd name="connsiteY44" fmla="*/ 6319520 h 6741160"/>
              <a:gd name="connsiteX45" fmla="*/ 7759700 w 7759700"/>
              <a:gd name="connsiteY45" fmla="*/ 6741160 h 6741160"/>
              <a:gd name="connsiteX46" fmla="*/ 6973570 w 7759700"/>
              <a:gd name="connsiteY46" fmla="*/ 6525260 h 6741160"/>
              <a:gd name="connsiteX47" fmla="*/ 5801360 w 7759700"/>
              <a:gd name="connsiteY47" fmla="*/ 6502400 h 6741160"/>
              <a:gd name="connsiteX48" fmla="*/ 4395934 w 7759700"/>
              <a:gd name="connsiteY48" fmla="*/ 6470452 h 6741160"/>
              <a:gd name="connsiteX49" fmla="*/ 4912837 w 7759700"/>
              <a:gd name="connsiteY49" fmla="*/ 4621389 h 6741160"/>
              <a:gd name="connsiteX50" fmla="*/ 4064122 w 7759700"/>
              <a:gd name="connsiteY50" fmla="*/ 3744779 h 6741160"/>
              <a:gd name="connsiteX51" fmla="*/ 3515360 w 7759700"/>
              <a:gd name="connsiteY51" fmla="*/ 4226560 h 6741160"/>
              <a:gd name="connsiteX52" fmla="*/ 2824480 w 7759700"/>
              <a:gd name="connsiteY52" fmla="*/ 4165600 h 6741160"/>
              <a:gd name="connsiteX53" fmla="*/ 2001520 w 7759700"/>
              <a:gd name="connsiteY53" fmla="*/ 4196080 h 6741160"/>
              <a:gd name="connsiteX54" fmla="*/ 1524000 w 7759700"/>
              <a:gd name="connsiteY54" fmla="*/ 4348480 h 6741160"/>
              <a:gd name="connsiteX55" fmla="*/ 1209040 w 7759700"/>
              <a:gd name="connsiteY55" fmla="*/ 4663440 h 6741160"/>
              <a:gd name="connsiteX56" fmla="*/ 1087120 w 7759700"/>
              <a:gd name="connsiteY56" fmla="*/ 5090160 h 6741160"/>
              <a:gd name="connsiteX57" fmla="*/ 101600 w 7759700"/>
              <a:gd name="connsiteY57" fmla="*/ 5120640 h 6741160"/>
              <a:gd name="connsiteX58" fmla="*/ 0 w 7759700"/>
              <a:gd name="connsiteY58" fmla="*/ 5059680 h 6741160"/>
              <a:gd name="connsiteX59" fmla="*/ 335280 w 7759700"/>
              <a:gd name="connsiteY5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09920 w 7759700"/>
              <a:gd name="connsiteY5" fmla="*/ 1412240 h 6741160"/>
              <a:gd name="connsiteX6" fmla="*/ 5963920 w 7759700"/>
              <a:gd name="connsiteY6" fmla="*/ 1544320 h 6741160"/>
              <a:gd name="connsiteX7" fmla="*/ 6035040 w 7759700"/>
              <a:gd name="connsiteY7" fmla="*/ 1727200 h 6741160"/>
              <a:gd name="connsiteX8" fmla="*/ 6075680 w 7759700"/>
              <a:gd name="connsiteY8" fmla="*/ 2123440 h 6741160"/>
              <a:gd name="connsiteX9" fmla="*/ 6065520 w 7759700"/>
              <a:gd name="connsiteY9" fmla="*/ 2367280 h 6741160"/>
              <a:gd name="connsiteX10" fmla="*/ 5953760 w 7759700"/>
              <a:gd name="connsiteY10" fmla="*/ 2611120 h 6741160"/>
              <a:gd name="connsiteX11" fmla="*/ 5781040 w 7759700"/>
              <a:gd name="connsiteY11" fmla="*/ 2844800 h 6741160"/>
              <a:gd name="connsiteX12" fmla="*/ 5608320 w 7759700"/>
              <a:gd name="connsiteY12" fmla="*/ 3098800 h 6741160"/>
              <a:gd name="connsiteX13" fmla="*/ 5527040 w 7759700"/>
              <a:gd name="connsiteY13" fmla="*/ 3312160 h 6741160"/>
              <a:gd name="connsiteX14" fmla="*/ 5506720 w 7759700"/>
              <a:gd name="connsiteY14" fmla="*/ 3657600 h 6741160"/>
              <a:gd name="connsiteX15" fmla="*/ 5537200 w 7759700"/>
              <a:gd name="connsiteY15" fmla="*/ 3881120 h 6741160"/>
              <a:gd name="connsiteX16" fmla="*/ 5628640 w 7759700"/>
              <a:gd name="connsiteY16" fmla="*/ 4155440 h 6741160"/>
              <a:gd name="connsiteX17" fmla="*/ 5720080 w 7759700"/>
              <a:gd name="connsiteY17" fmla="*/ 4389120 h 6741160"/>
              <a:gd name="connsiteX18" fmla="*/ 5831840 w 7759700"/>
              <a:gd name="connsiteY18" fmla="*/ 4521200 h 6741160"/>
              <a:gd name="connsiteX19" fmla="*/ 6014720 w 7759700"/>
              <a:gd name="connsiteY19" fmla="*/ 4683760 h 6741160"/>
              <a:gd name="connsiteX20" fmla="*/ 6177280 w 7759700"/>
              <a:gd name="connsiteY20" fmla="*/ 4734560 h 6741160"/>
              <a:gd name="connsiteX21" fmla="*/ 6360160 w 7759700"/>
              <a:gd name="connsiteY21" fmla="*/ 4785360 h 6741160"/>
              <a:gd name="connsiteX22" fmla="*/ 6532880 w 7759700"/>
              <a:gd name="connsiteY22" fmla="*/ 4785360 h 6741160"/>
              <a:gd name="connsiteX23" fmla="*/ 6685280 w 7759700"/>
              <a:gd name="connsiteY23" fmla="*/ 4815840 h 6741160"/>
              <a:gd name="connsiteX24" fmla="*/ 6827520 w 7759700"/>
              <a:gd name="connsiteY24" fmla="*/ 4846320 h 6741160"/>
              <a:gd name="connsiteX25" fmla="*/ 6888480 w 7759700"/>
              <a:gd name="connsiteY25" fmla="*/ 4917440 h 6741160"/>
              <a:gd name="connsiteX26" fmla="*/ 6939280 w 7759700"/>
              <a:gd name="connsiteY26" fmla="*/ 5008880 h 6741160"/>
              <a:gd name="connsiteX27" fmla="*/ 6939280 w 7759700"/>
              <a:gd name="connsiteY27" fmla="*/ 5171440 h 6741160"/>
              <a:gd name="connsiteX28" fmla="*/ 6939280 w 7759700"/>
              <a:gd name="connsiteY28" fmla="*/ 5283200 h 6741160"/>
              <a:gd name="connsiteX29" fmla="*/ 6939280 w 7759700"/>
              <a:gd name="connsiteY29" fmla="*/ 5425440 h 6741160"/>
              <a:gd name="connsiteX30" fmla="*/ 6918960 w 7759700"/>
              <a:gd name="connsiteY30" fmla="*/ 5618480 h 6741160"/>
              <a:gd name="connsiteX31" fmla="*/ 6868160 w 7759700"/>
              <a:gd name="connsiteY31" fmla="*/ 5709920 h 6741160"/>
              <a:gd name="connsiteX32" fmla="*/ 6878320 w 7759700"/>
              <a:gd name="connsiteY32" fmla="*/ 5811520 h 6741160"/>
              <a:gd name="connsiteX33" fmla="*/ 6898640 w 7759700"/>
              <a:gd name="connsiteY33" fmla="*/ 6024880 h 6741160"/>
              <a:gd name="connsiteX34" fmla="*/ 6929120 w 7759700"/>
              <a:gd name="connsiteY34" fmla="*/ 6075680 h 6741160"/>
              <a:gd name="connsiteX35" fmla="*/ 7051040 w 7759700"/>
              <a:gd name="connsiteY35" fmla="*/ 6176010 h 6741160"/>
              <a:gd name="connsiteX36" fmla="*/ 7119620 w 7759700"/>
              <a:gd name="connsiteY36" fmla="*/ 6189980 h 6741160"/>
              <a:gd name="connsiteX37" fmla="*/ 7211060 w 7759700"/>
              <a:gd name="connsiteY37" fmla="*/ 6181090 h 6741160"/>
              <a:gd name="connsiteX38" fmla="*/ 7278370 w 7759700"/>
              <a:gd name="connsiteY38" fmla="*/ 6083300 h 6741160"/>
              <a:gd name="connsiteX39" fmla="*/ 7420610 w 7759700"/>
              <a:gd name="connsiteY39" fmla="*/ 5956300 h 6741160"/>
              <a:gd name="connsiteX40" fmla="*/ 7512050 w 7759700"/>
              <a:gd name="connsiteY40" fmla="*/ 5951220 h 6741160"/>
              <a:gd name="connsiteX41" fmla="*/ 7538720 w 7759700"/>
              <a:gd name="connsiteY41" fmla="*/ 6042660 h 6741160"/>
              <a:gd name="connsiteX42" fmla="*/ 7630160 w 7759700"/>
              <a:gd name="connsiteY42" fmla="*/ 6189980 h 6741160"/>
              <a:gd name="connsiteX43" fmla="*/ 7620000 w 7759700"/>
              <a:gd name="connsiteY43" fmla="*/ 6319520 h 6741160"/>
              <a:gd name="connsiteX44" fmla="*/ 7759700 w 7759700"/>
              <a:gd name="connsiteY44" fmla="*/ 6741160 h 6741160"/>
              <a:gd name="connsiteX45" fmla="*/ 6973570 w 7759700"/>
              <a:gd name="connsiteY45" fmla="*/ 6525260 h 6741160"/>
              <a:gd name="connsiteX46" fmla="*/ 5801360 w 7759700"/>
              <a:gd name="connsiteY46" fmla="*/ 6502400 h 6741160"/>
              <a:gd name="connsiteX47" fmla="*/ 4395934 w 7759700"/>
              <a:gd name="connsiteY47" fmla="*/ 6470452 h 6741160"/>
              <a:gd name="connsiteX48" fmla="*/ 4912837 w 7759700"/>
              <a:gd name="connsiteY48" fmla="*/ 4621389 h 6741160"/>
              <a:gd name="connsiteX49" fmla="*/ 4064122 w 7759700"/>
              <a:gd name="connsiteY49" fmla="*/ 3744779 h 6741160"/>
              <a:gd name="connsiteX50" fmla="*/ 3515360 w 7759700"/>
              <a:gd name="connsiteY50" fmla="*/ 4226560 h 6741160"/>
              <a:gd name="connsiteX51" fmla="*/ 2824480 w 7759700"/>
              <a:gd name="connsiteY51" fmla="*/ 4165600 h 6741160"/>
              <a:gd name="connsiteX52" fmla="*/ 2001520 w 7759700"/>
              <a:gd name="connsiteY52" fmla="*/ 4196080 h 6741160"/>
              <a:gd name="connsiteX53" fmla="*/ 1524000 w 7759700"/>
              <a:gd name="connsiteY53" fmla="*/ 4348480 h 6741160"/>
              <a:gd name="connsiteX54" fmla="*/ 1209040 w 7759700"/>
              <a:gd name="connsiteY54" fmla="*/ 4663440 h 6741160"/>
              <a:gd name="connsiteX55" fmla="*/ 1087120 w 7759700"/>
              <a:gd name="connsiteY55" fmla="*/ 5090160 h 6741160"/>
              <a:gd name="connsiteX56" fmla="*/ 101600 w 7759700"/>
              <a:gd name="connsiteY56" fmla="*/ 5120640 h 6741160"/>
              <a:gd name="connsiteX57" fmla="*/ 0 w 7759700"/>
              <a:gd name="connsiteY57" fmla="*/ 5059680 h 6741160"/>
              <a:gd name="connsiteX58" fmla="*/ 335280 w 7759700"/>
              <a:gd name="connsiteY5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63920 w 7759700"/>
              <a:gd name="connsiteY5" fmla="*/ 1544320 h 6741160"/>
              <a:gd name="connsiteX6" fmla="*/ 6035040 w 7759700"/>
              <a:gd name="connsiteY6" fmla="*/ 1727200 h 6741160"/>
              <a:gd name="connsiteX7" fmla="*/ 6075680 w 7759700"/>
              <a:gd name="connsiteY7" fmla="*/ 2123440 h 6741160"/>
              <a:gd name="connsiteX8" fmla="*/ 6065520 w 7759700"/>
              <a:gd name="connsiteY8" fmla="*/ 2367280 h 6741160"/>
              <a:gd name="connsiteX9" fmla="*/ 5953760 w 7759700"/>
              <a:gd name="connsiteY9" fmla="*/ 2611120 h 6741160"/>
              <a:gd name="connsiteX10" fmla="*/ 5781040 w 7759700"/>
              <a:gd name="connsiteY10" fmla="*/ 2844800 h 6741160"/>
              <a:gd name="connsiteX11" fmla="*/ 5608320 w 7759700"/>
              <a:gd name="connsiteY11" fmla="*/ 3098800 h 6741160"/>
              <a:gd name="connsiteX12" fmla="*/ 5527040 w 7759700"/>
              <a:gd name="connsiteY12" fmla="*/ 3312160 h 6741160"/>
              <a:gd name="connsiteX13" fmla="*/ 5506720 w 7759700"/>
              <a:gd name="connsiteY13" fmla="*/ 3657600 h 6741160"/>
              <a:gd name="connsiteX14" fmla="*/ 5537200 w 7759700"/>
              <a:gd name="connsiteY14" fmla="*/ 3881120 h 6741160"/>
              <a:gd name="connsiteX15" fmla="*/ 5628640 w 7759700"/>
              <a:gd name="connsiteY15" fmla="*/ 4155440 h 6741160"/>
              <a:gd name="connsiteX16" fmla="*/ 5720080 w 7759700"/>
              <a:gd name="connsiteY16" fmla="*/ 4389120 h 6741160"/>
              <a:gd name="connsiteX17" fmla="*/ 5831840 w 7759700"/>
              <a:gd name="connsiteY17" fmla="*/ 4521200 h 6741160"/>
              <a:gd name="connsiteX18" fmla="*/ 6014720 w 7759700"/>
              <a:gd name="connsiteY18" fmla="*/ 4683760 h 6741160"/>
              <a:gd name="connsiteX19" fmla="*/ 6177280 w 7759700"/>
              <a:gd name="connsiteY19" fmla="*/ 4734560 h 6741160"/>
              <a:gd name="connsiteX20" fmla="*/ 6360160 w 7759700"/>
              <a:gd name="connsiteY20" fmla="*/ 4785360 h 6741160"/>
              <a:gd name="connsiteX21" fmla="*/ 6532880 w 7759700"/>
              <a:gd name="connsiteY21" fmla="*/ 4785360 h 6741160"/>
              <a:gd name="connsiteX22" fmla="*/ 6685280 w 7759700"/>
              <a:gd name="connsiteY22" fmla="*/ 4815840 h 6741160"/>
              <a:gd name="connsiteX23" fmla="*/ 6827520 w 7759700"/>
              <a:gd name="connsiteY23" fmla="*/ 4846320 h 6741160"/>
              <a:gd name="connsiteX24" fmla="*/ 6888480 w 7759700"/>
              <a:gd name="connsiteY24" fmla="*/ 4917440 h 6741160"/>
              <a:gd name="connsiteX25" fmla="*/ 6939280 w 7759700"/>
              <a:gd name="connsiteY25" fmla="*/ 5008880 h 6741160"/>
              <a:gd name="connsiteX26" fmla="*/ 6939280 w 7759700"/>
              <a:gd name="connsiteY26" fmla="*/ 5171440 h 6741160"/>
              <a:gd name="connsiteX27" fmla="*/ 6939280 w 7759700"/>
              <a:gd name="connsiteY27" fmla="*/ 5283200 h 6741160"/>
              <a:gd name="connsiteX28" fmla="*/ 6939280 w 7759700"/>
              <a:gd name="connsiteY28" fmla="*/ 5425440 h 6741160"/>
              <a:gd name="connsiteX29" fmla="*/ 6918960 w 7759700"/>
              <a:gd name="connsiteY29" fmla="*/ 5618480 h 6741160"/>
              <a:gd name="connsiteX30" fmla="*/ 6868160 w 7759700"/>
              <a:gd name="connsiteY30" fmla="*/ 5709920 h 6741160"/>
              <a:gd name="connsiteX31" fmla="*/ 6878320 w 7759700"/>
              <a:gd name="connsiteY31" fmla="*/ 5811520 h 6741160"/>
              <a:gd name="connsiteX32" fmla="*/ 6898640 w 7759700"/>
              <a:gd name="connsiteY32" fmla="*/ 6024880 h 6741160"/>
              <a:gd name="connsiteX33" fmla="*/ 6929120 w 7759700"/>
              <a:gd name="connsiteY33" fmla="*/ 6075680 h 6741160"/>
              <a:gd name="connsiteX34" fmla="*/ 7051040 w 7759700"/>
              <a:gd name="connsiteY34" fmla="*/ 6176010 h 6741160"/>
              <a:gd name="connsiteX35" fmla="*/ 7119620 w 7759700"/>
              <a:gd name="connsiteY35" fmla="*/ 6189980 h 6741160"/>
              <a:gd name="connsiteX36" fmla="*/ 7211060 w 7759700"/>
              <a:gd name="connsiteY36" fmla="*/ 6181090 h 6741160"/>
              <a:gd name="connsiteX37" fmla="*/ 7278370 w 7759700"/>
              <a:gd name="connsiteY37" fmla="*/ 6083300 h 6741160"/>
              <a:gd name="connsiteX38" fmla="*/ 7420610 w 7759700"/>
              <a:gd name="connsiteY38" fmla="*/ 5956300 h 6741160"/>
              <a:gd name="connsiteX39" fmla="*/ 7512050 w 7759700"/>
              <a:gd name="connsiteY39" fmla="*/ 5951220 h 6741160"/>
              <a:gd name="connsiteX40" fmla="*/ 7538720 w 7759700"/>
              <a:gd name="connsiteY40" fmla="*/ 6042660 h 6741160"/>
              <a:gd name="connsiteX41" fmla="*/ 7630160 w 7759700"/>
              <a:gd name="connsiteY41" fmla="*/ 6189980 h 6741160"/>
              <a:gd name="connsiteX42" fmla="*/ 7620000 w 7759700"/>
              <a:gd name="connsiteY42" fmla="*/ 6319520 h 6741160"/>
              <a:gd name="connsiteX43" fmla="*/ 7759700 w 7759700"/>
              <a:gd name="connsiteY43" fmla="*/ 6741160 h 6741160"/>
              <a:gd name="connsiteX44" fmla="*/ 6973570 w 7759700"/>
              <a:gd name="connsiteY44" fmla="*/ 6525260 h 6741160"/>
              <a:gd name="connsiteX45" fmla="*/ 5801360 w 7759700"/>
              <a:gd name="connsiteY45" fmla="*/ 6502400 h 6741160"/>
              <a:gd name="connsiteX46" fmla="*/ 4395934 w 7759700"/>
              <a:gd name="connsiteY46" fmla="*/ 6470452 h 6741160"/>
              <a:gd name="connsiteX47" fmla="*/ 4912837 w 7759700"/>
              <a:gd name="connsiteY47" fmla="*/ 4621389 h 6741160"/>
              <a:gd name="connsiteX48" fmla="*/ 4064122 w 7759700"/>
              <a:gd name="connsiteY48" fmla="*/ 3744779 h 6741160"/>
              <a:gd name="connsiteX49" fmla="*/ 3515360 w 7759700"/>
              <a:gd name="connsiteY49" fmla="*/ 4226560 h 6741160"/>
              <a:gd name="connsiteX50" fmla="*/ 2824480 w 7759700"/>
              <a:gd name="connsiteY50" fmla="*/ 4165600 h 6741160"/>
              <a:gd name="connsiteX51" fmla="*/ 2001520 w 7759700"/>
              <a:gd name="connsiteY51" fmla="*/ 4196080 h 6741160"/>
              <a:gd name="connsiteX52" fmla="*/ 1524000 w 7759700"/>
              <a:gd name="connsiteY52" fmla="*/ 4348480 h 6741160"/>
              <a:gd name="connsiteX53" fmla="*/ 1209040 w 7759700"/>
              <a:gd name="connsiteY53" fmla="*/ 4663440 h 6741160"/>
              <a:gd name="connsiteX54" fmla="*/ 1087120 w 7759700"/>
              <a:gd name="connsiteY54" fmla="*/ 5090160 h 6741160"/>
              <a:gd name="connsiteX55" fmla="*/ 101600 w 7759700"/>
              <a:gd name="connsiteY55" fmla="*/ 5120640 h 6741160"/>
              <a:gd name="connsiteX56" fmla="*/ 0 w 7759700"/>
              <a:gd name="connsiteY56" fmla="*/ 5059680 h 6741160"/>
              <a:gd name="connsiteX57" fmla="*/ 335280 w 7759700"/>
              <a:gd name="connsiteY5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35040 w 7759700"/>
              <a:gd name="connsiteY5" fmla="*/ 1727200 h 6741160"/>
              <a:gd name="connsiteX6" fmla="*/ 6075680 w 7759700"/>
              <a:gd name="connsiteY6" fmla="*/ 2123440 h 6741160"/>
              <a:gd name="connsiteX7" fmla="*/ 6065520 w 7759700"/>
              <a:gd name="connsiteY7" fmla="*/ 2367280 h 6741160"/>
              <a:gd name="connsiteX8" fmla="*/ 5953760 w 7759700"/>
              <a:gd name="connsiteY8" fmla="*/ 2611120 h 6741160"/>
              <a:gd name="connsiteX9" fmla="*/ 5781040 w 7759700"/>
              <a:gd name="connsiteY9" fmla="*/ 2844800 h 6741160"/>
              <a:gd name="connsiteX10" fmla="*/ 5608320 w 7759700"/>
              <a:gd name="connsiteY10" fmla="*/ 3098800 h 6741160"/>
              <a:gd name="connsiteX11" fmla="*/ 5527040 w 7759700"/>
              <a:gd name="connsiteY11" fmla="*/ 3312160 h 6741160"/>
              <a:gd name="connsiteX12" fmla="*/ 5506720 w 7759700"/>
              <a:gd name="connsiteY12" fmla="*/ 3657600 h 6741160"/>
              <a:gd name="connsiteX13" fmla="*/ 5537200 w 7759700"/>
              <a:gd name="connsiteY13" fmla="*/ 3881120 h 6741160"/>
              <a:gd name="connsiteX14" fmla="*/ 5628640 w 7759700"/>
              <a:gd name="connsiteY14" fmla="*/ 4155440 h 6741160"/>
              <a:gd name="connsiteX15" fmla="*/ 5720080 w 7759700"/>
              <a:gd name="connsiteY15" fmla="*/ 4389120 h 6741160"/>
              <a:gd name="connsiteX16" fmla="*/ 5831840 w 7759700"/>
              <a:gd name="connsiteY16" fmla="*/ 4521200 h 6741160"/>
              <a:gd name="connsiteX17" fmla="*/ 6014720 w 7759700"/>
              <a:gd name="connsiteY17" fmla="*/ 4683760 h 6741160"/>
              <a:gd name="connsiteX18" fmla="*/ 6177280 w 7759700"/>
              <a:gd name="connsiteY18" fmla="*/ 4734560 h 6741160"/>
              <a:gd name="connsiteX19" fmla="*/ 6360160 w 7759700"/>
              <a:gd name="connsiteY19" fmla="*/ 4785360 h 6741160"/>
              <a:gd name="connsiteX20" fmla="*/ 6532880 w 7759700"/>
              <a:gd name="connsiteY20" fmla="*/ 4785360 h 6741160"/>
              <a:gd name="connsiteX21" fmla="*/ 6685280 w 7759700"/>
              <a:gd name="connsiteY21" fmla="*/ 4815840 h 6741160"/>
              <a:gd name="connsiteX22" fmla="*/ 6827520 w 7759700"/>
              <a:gd name="connsiteY22" fmla="*/ 4846320 h 6741160"/>
              <a:gd name="connsiteX23" fmla="*/ 6888480 w 7759700"/>
              <a:gd name="connsiteY23" fmla="*/ 4917440 h 6741160"/>
              <a:gd name="connsiteX24" fmla="*/ 6939280 w 7759700"/>
              <a:gd name="connsiteY24" fmla="*/ 5008880 h 6741160"/>
              <a:gd name="connsiteX25" fmla="*/ 6939280 w 7759700"/>
              <a:gd name="connsiteY25" fmla="*/ 5171440 h 6741160"/>
              <a:gd name="connsiteX26" fmla="*/ 6939280 w 7759700"/>
              <a:gd name="connsiteY26" fmla="*/ 5283200 h 6741160"/>
              <a:gd name="connsiteX27" fmla="*/ 6939280 w 7759700"/>
              <a:gd name="connsiteY27" fmla="*/ 5425440 h 6741160"/>
              <a:gd name="connsiteX28" fmla="*/ 6918960 w 7759700"/>
              <a:gd name="connsiteY28" fmla="*/ 5618480 h 6741160"/>
              <a:gd name="connsiteX29" fmla="*/ 6868160 w 7759700"/>
              <a:gd name="connsiteY29" fmla="*/ 5709920 h 6741160"/>
              <a:gd name="connsiteX30" fmla="*/ 6878320 w 7759700"/>
              <a:gd name="connsiteY30" fmla="*/ 5811520 h 6741160"/>
              <a:gd name="connsiteX31" fmla="*/ 6898640 w 7759700"/>
              <a:gd name="connsiteY31" fmla="*/ 6024880 h 6741160"/>
              <a:gd name="connsiteX32" fmla="*/ 6929120 w 7759700"/>
              <a:gd name="connsiteY32" fmla="*/ 6075680 h 6741160"/>
              <a:gd name="connsiteX33" fmla="*/ 7051040 w 7759700"/>
              <a:gd name="connsiteY33" fmla="*/ 6176010 h 6741160"/>
              <a:gd name="connsiteX34" fmla="*/ 7119620 w 7759700"/>
              <a:gd name="connsiteY34" fmla="*/ 6189980 h 6741160"/>
              <a:gd name="connsiteX35" fmla="*/ 7211060 w 7759700"/>
              <a:gd name="connsiteY35" fmla="*/ 6181090 h 6741160"/>
              <a:gd name="connsiteX36" fmla="*/ 7278370 w 7759700"/>
              <a:gd name="connsiteY36" fmla="*/ 6083300 h 6741160"/>
              <a:gd name="connsiteX37" fmla="*/ 7420610 w 7759700"/>
              <a:gd name="connsiteY37" fmla="*/ 5956300 h 6741160"/>
              <a:gd name="connsiteX38" fmla="*/ 7512050 w 7759700"/>
              <a:gd name="connsiteY38" fmla="*/ 5951220 h 6741160"/>
              <a:gd name="connsiteX39" fmla="*/ 7538720 w 7759700"/>
              <a:gd name="connsiteY39" fmla="*/ 6042660 h 6741160"/>
              <a:gd name="connsiteX40" fmla="*/ 7630160 w 7759700"/>
              <a:gd name="connsiteY40" fmla="*/ 6189980 h 6741160"/>
              <a:gd name="connsiteX41" fmla="*/ 7620000 w 7759700"/>
              <a:gd name="connsiteY41" fmla="*/ 6319520 h 6741160"/>
              <a:gd name="connsiteX42" fmla="*/ 7759700 w 7759700"/>
              <a:gd name="connsiteY42" fmla="*/ 6741160 h 6741160"/>
              <a:gd name="connsiteX43" fmla="*/ 6973570 w 7759700"/>
              <a:gd name="connsiteY43" fmla="*/ 6525260 h 6741160"/>
              <a:gd name="connsiteX44" fmla="*/ 5801360 w 7759700"/>
              <a:gd name="connsiteY44" fmla="*/ 6502400 h 6741160"/>
              <a:gd name="connsiteX45" fmla="*/ 4395934 w 7759700"/>
              <a:gd name="connsiteY45" fmla="*/ 6470452 h 6741160"/>
              <a:gd name="connsiteX46" fmla="*/ 4912837 w 7759700"/>
              <a:gd name="connsiteY46" fmla="*/ 4621389 h 6741160"/>
              <a:gd name="connsiteX47" fmla="*/ 4064122 w 7759700"/>
              <a:gd name="connsiteY47" fmla="*/ 3744779 h 6741160"/>
              <a:gd name="connsiteX48" fmla="*/ 3515360 w 7759700"/>
              <a:gd name="connsiteY48" fmla="*/ 4226560 h 6741160"/>
              <a:gd name="connsiteX49" fmla="*/ 2824480 w 7759700"/>
              <a:gd name="connsiteY49" fmla="*/ 4165600 h 6741160"/>
              <a:gd name="connsiteX50" fmla="*/ 2001520 w 7759700"/>
              <a:gd name="connsiteY50" fmla="*/ 4196080 h 6741160"/>
              <a:gd name="connsiteX51" fmla="*/ 1524000 w 7759700"/>
              <a:gd name="connsiteY51" fmla="*/ 4348480 h 6741160"/>
              <a:gd name="connsiteX52" fmla="*/ 1209040 w 7759700"/>
              <a:gd name="connsiteY52" fmla="*/ 4663440 h 6741160"/>
              <a:gd name="connsiteX53" fmla="*/ 1087120 w 7759700"/>
              <a:gd name="connsiteY53" fmla="*/ 5090160 h 6741160"/>
              <a:gd name="connsiteX54" fmla="*/ 101600 w 7759700"/>
              <a:gd name="connsiteY54" fmla="*/ 5120640 h 6741160"/>
              <a:gd name="connsiteX55" fmla="*/ 0 w 7759700"/>
              <a:gd name="connsiteY55" fmla="*/ 5059680 h 6741160"/>
              <a:gd name="connsiteX56" fmla="*/ 335280 w 7759700"/>
              <a:gd name="connsiteY5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75680 w 7759700"/>
              <a:gd name="connsiteY5" fmla="*/ 2123440 h 6741160"/>
              <a:gd name="connsiteX6" fmla="*/ 6065520 w 7759700"/>
              <a:gd name="connsiteY6" fmla="*/ 2367280 h 6741160"/>
              <a:gd name="connsiteX7" fmla="*/ 5953760 w 7759700"/>
              <a:gd name="connsiteY7" fmla="*/ 2611120 h 6741160"/>
              <a:gd name="connsiteX8" fmla="*/ 5781040 w 7759700"/>
              <a:gd name="connsiteY8" fmla="*/ 2844800 h 6741160"/>
              <a:gd name="connsiteX9" fmla="*/ 5608320 w 7759700"/>
              <a:gd name="connsiteY9" fmla="*/ 3098800 h 6741160"/>
              <a:gd name="connsiteX10" fmla="*/ 5527040 w 7759700"/>
              <a:gd name="connsiteY10" fmla="*/ 3312160 h 6741160"/>
              <a:gd name="connsiteX11" fmla="*/ 5506720 w 7759700"/>
              <a:gd name="connsiteY11" fmla="*/ 3657600 h 6741160"/>
              <a:gd name="connsiteX12" fmla="*/ 5537200 w 7759700"/>
              <a:gd name="connsiteY12" fmla="*/ 3881120 h 6741160"/>
              <a:gd name="connsiteX13" fmla="*/ 5628640 w 7759700"/>
              <a:gd name="connsiteY13" fmla="*/ 4155440 h 6741160"/>
              <a:gd name="connsiteX14" fmla="*/ 5720080 w 7759700"/>
              <a:gd name="connsiteY14" fmla="*/ 4389120 h 6741160"/>
              <a:gd name="connsiteX15" fmla="*/ 5831840 w 7759700"/>
              <a:gd name="connsiteY15" fmla="*/ 4521200 h 6741160"/>
              <a:gd name="connsiteX16" fmla="*/ 6014720 w 7759700"/>
              <a:gd name="connsiteY16" fmla="*/ 4683760 h 6741160"/>
              <a:gd name="connsiteX17" fmla="*/ 6177280 w 7759700"/>
              <a:gd name="connsiteY17" fmla="*/ 4734560 h 6741160"/>
              <a:gd name="connsiteX18" fmla="*/ 6360160 w 7759700"/>
              <a:gd name="connsiteY18" fmla="*/ 4785360 h 6741160"/>
              <a:gd name="connsiteX19" fmla="*/ 6532880 w 7759700"/>
              <a:gd name="connsiteY19" fmla="*/ 4785360 h 6741160"/>
              <a:gd name="connsiteX20" fmla="*/ 6685280 w 7759700"/>
              <a:gd name="connsiteY20" fmla="*/ 4815840 h 6741160"/>
              <a:gd name="connsiteX21" fmla="*/ 6827520 w 7759700"/>
              <a:gd name="connsiteY21" fmla="*/ 4846320 h 6741160"/>
              <a:gd name="connsiteX22" fmla="*/ 6888480 w 7759700"/>
              <a:gd name="connsiteY22" fmla="*/ 4917440 h 6741160"/>
              <a:gd name="connsiteX23" fmla="*/ 6939280 w 7759700"/>
              <a:gd name="connsiteY23" fmla="*/ 5008880 h 6741160"/>
              <a:gd name="connsiteX24" fmla="*/ 6939280 w 7759700"/>
              <a:gd name="connsiteY24" fmla="*/ 5171440 h 6741160"/>
              <a:gd name="connsiteX25" fmla="*/ 6939280 w 7759700"/>
              <a:gd name="connsiteY25" fmla="*/ 5283200 h 6741160"/>
              <a:gd name="connsiteX26" fmla="*/ 6939280 w 7759700"/>
              <a:gd name="connsiteY26" fmla="*/ 5425440 h 6741160"/>
              <a:gd name="connsiteX27" fmla="*/ 6918960 w 7759700"/>
              <a:gd name="connsiteY27" fmla="*/ 5618480 h 6741160"/>
              <a:gd name="connsiteX28" fmla="*/ 6868160 w 7759700"/>
              <a:gd name="connsiteY28" fmla="*/ 5709920 h 6741160"/>
              <a:gd name="connsiteX29" fmla="*/ 6878320 w 7759700"/>
              <a:gd name="connsiteY29" fmla="*/ 5811520 h 6741160"/>
              <a:gd name="connsiteX30" fmla="*/ 6898640 w 7759700"/>
              <a:gd name="connsiteY30" fmla="*/ 6024880 h 6741160"/>
              <a:gd name="connsiteX31" fmla="*/ 6929120 w 7759700"/>
              <a:gd name="connsiteY31" fmla="*/ 6075680 h 6741160"/>
              <a:gd name="connsiteX32" fmla="*/ 7051040 w 7759700"/>
              <a:gd name="connsiteY32" fmla="*/ 6176010 h 6741160"/>
              <a:gd name="connsiteX33" fmla="*/ 7119620 w 7759700"/>
              <a:gd name="connsiteY33" fmla="*/ 6189980 h 6741160"/>
              <a:gd name="connsiteX34" fmla="*/ 7211060 w 7759700"/>
              <a:gd name="connsiteY34" fmla="*/ 6181090 h 6741160"/>
              <a:gd name="connsiteX35" fmla="*/ 7278370 w 7759700"/>
              <a:gd name="connsiteY35" fmla="*/ 6083300 h 6741160"/>
              <a:gd name="connsiteX36" fmla="*/ 7420610 w 7759700"/>
              <a:gd name="connsiteY36" fmla="*/ 5956300 h 6741160"/>
              <a:gd name="connsiteX37" fmla="*/ 7512050 w 7759700"/>
              <a:gd name="connsiteY37" fmla="*/ 5951220 h 6741160"/>
              <a:gd name="connsiteX38" fmla="*/ 7538720 w 7759700"/>
              <a:gd name="connsiteY38" fmla="*/ 6042660 h 6741160"/>
              <a:gd name="connsiteX39" fmla="*/ 7630160 w 7759700"/>
              <a:gd name="connsiteY39" fmla="*/ 6189980 h 6741160"/>
              <a:gd name="connsiteX40" fmla="*/ 7620000 w 7759700"/>
              <a:gd name="connsiteY40" fmla="*/ 6319520 h 6741160"/>
              <a:gd name="connsiteX41" fmla="*/ 7759700 w 7759700"/>
              <a:gd name="connsiteY41" fmla="*/ 6741160 h 6741160"/>
              <a:gd name="connsiteX42" fmla="*/ 6973570 w 7759700"/>
              <a:gd name="connsiteY42" fmla="*/ 6525260 h 6741160"/>
              <a:gd name="connsiteX43" fmla="*/ 5801360 w 7759700"/>
              <a:gd name="connsiteY43" fmla="*/ 6502400 h 6741160"/>
              <a:gd name="connsiteX44" fmla="*/ 4395934 w 7759700"/>
              <a:gd name="connsiteY44" fmla="*/ 6470452 h 6741160"/>
              <a:gd name="connsiteX45" fmla="*/ 4912837 w 7759700"/>
              <a:gd name="connsiteY45" fmla="*/ 4621389 h 6741160"/>
              <a:gd name="connsiteX46" fmla="*/ 4064122 w 7759700"/>
              <a:gd name="connsiteY46" fmla="*/ 3744779 h 6741160"/>
              <a:gd name="connsiteX47" fmla="*/ 3515360 w 7759700"/>
              <a:gd name="connsiteY47" fmla="*/ 4226560 h 6741160"/>
              <a:gd name="connsiteX48" fmla="*/ 2824480 w 7759700"/>
              <a:gd name="connsiteY48" fmla="*/ 4165600 h 6741160"/>
              <a:gd name="connsiteX49" fmla="*/ 2001520 w 7759700"/>
              <a:gd name="connsiteY49" fmla="*/ 4196080 h 6741160"/>
              <a:gd name="connsiteX50" fmla="*/ 1524000 w 7759700"/>
              <a:gd name="connsiteY50" fmla="*/ 4348480 h 6741160"/>
              <a:gd name="connsiteX51" fmla="*/ 1209040 w 7759700"/>
              <a:gd name="connsiteY51" fmla="*/ 4663440 h 6741160"/>
              <a:gd name="connsiteX52" fmla="*/ 1087120 w 7759700"/>
              <a:gd name="connsiteY52" fmla="*/ 5090160 h 6741160"/>
              <a:gd name="connsiteX53" fmla="*/ 101600 w 7759700"/>
              <a:gd name="connsiteY53" fmla="*/ 5120640 h 6741160"/>
              <a:gd name="connsiteX54" fmla="*/ 0 w 7759700"/>
              <a:gd name="connsiteY54" fmla="*/ 5059680 h 6741160"/>
              <a:gd name="connsiteX55" fmla="*/ 335280 w 7759700"/>
              <a:gd name="connsiteY5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65520 w 7759700"/>
              <a:gd name="connsiteY5" fmla="*/ 2367280 h 6741160"/>
              <a:gd name="connsiteX6" fmla="*/ 5953760 w 7759700"/>
              <a:gd name="connsiteY6" fmla="*/ 2611120 h 6741160"/>
              <a:gd name="connsiteX7" fmla="*/ 5781040 w 7759700"/>
              <a:gd name="connsiteY7" fmla="*/ 2844800 h 6741160"/>
              <a:gd name="connsiteX8" fmla="*/ 5608320 w 7759700"/>
              <a:gd name="connsiteY8" fmla="*/ 3098800 h 6741160"/>
              <a:gd name="connsiteX9" fmla="*/ 5527040 w 7759700"/>
              <a:gd name="connsiteY9" fmla="*/ 3312160 h 6741160"/>
              <a:gd name="connsiteX10" fmla="*/ 5506720 w 7759700"/>
              <a:gd name="connsiteY10" fmla="*/ 3657600 h 6741160"/>
              <a:gd name="connsiteX11" fmla="*/ 5537200 w 7759700"/>
              <a:gd name="connsiteY11" fmla="*/ 3881120 h 6741160"/>
              <a:gd name="connsiteX12" fmla="*/ 5628640 w 7759700"/>
              <a:gd name="connsiteY12" fmla="*/ 4155440 h 6741160"/>
              <a:gd name="connsiteX13" fmla="*/ 5720080 w 7759700"/>
              <a:gd name="connsiteY13" fmla="*/ 4389120 h 6741160"/>
              <a:gd name="connsiteX14" fmla="*/ 5831840 w 7759700"/>
              <a:gd name="connsiteY14" fmla="*/ 4521200 h 6741160"/>
              <a:gd name="connsiteX15" fmla="*/ 6014720 w 7759700"/>
              <a:gd name="connsiteY15" fmla="*/ 4683760 h 6741160"/>
              <a:gd name="connsiteX16" fmla="*/ 6177280 w 7759700"/>
              <a:gd name="connsiteY16" fmla="*/ 4734560 h 6741160"/>
              <a:gd name="connsiteX17" fmla="*/ 6360160 w 7759700"/>
              <a:gd name="connsiteY17" fmla="*/ 4785360 h 6741160"/>
              <a:gd name="connsiteX18" fmla="*/ 6532880 w 7759700"/>
              <a:gd name="connsiteY18" fmla="*/ 4785360 h 6741160"/>
              <a:gd name="connsiteX19" fmla="*/ 6685280 w 7759700"/>
              <a:gd name="connsiteY19" fmla="*/ 4815840 h 6741160"/>
              <a:gd name="connsiteX20" fmla="*/ 6827520 w 7759700"/>
              <a:gd name="connsiteY20" fmla="*/ 4846320 h 6741160"/>
              <a:gd name="connsiteX21" fmla="*/ 6888480 w 7759700"/>
              <a:gd name="connsiteY21" fmla="*/ 4917440 h 6741160"/>
              <a:gd name="connsiteX22" fmla="*/ 6939280 w 7759700"/>
              <a:gd name="connsiteY22" fmla="*/ 5008880 h 6741160"/>
              <a:gd name="connsiteX23" fmla="*/ 6939280 w 7759700"/>
              <a:gd name="connsiteY23" fmla="*/ 5171440 h 6741160"/>
              <a:gd name="connsiteX24" fmla="*/ 6939280 w 7759700"/>
              <a:gd name="connsiteY24" fmla="*/ 5283200 h 6741160"/>
              <a:gd name="connsiteX25" fmla="*/ 6939280 w 7759700"/>
              <a:gd name="connsiteY25" fmla="*/ 5425440 h 6741160"/>
              <a:gd name="connsiteX26" fmla="*/ 6918960 w 7759700"/>
              <a:gd name="connsiteY26" fmla="*/ 5618480 h 6741160"/>
              <a:gd name="connsiteX27" fmla="*/ 6868160 w 7759700"/>
              <a:gd name="connsiteY27" fmla="*/ 5709920 h 6741160"/>
              <a:gd name="connsiteX28" fmla="*/ 6878320 w 7759700"/>
              <a:gd name="connsiteY28" fmla="*/ 5811520 h 6741160"/>
              <a:gd name="connsiteX29" fmla="*/ 6898640 w 7759700"/>
              <a:gd name="connsiteY29" fmla="*/ 6024880 h 6741160"/>
              <a:gd name="connsiteX30" fmla="*/ 6929120 w 7759700"/>
              <a:gd name="connsiteY30" fmla="*/ 6075680 h 6741160"/>
              <a:gd name="connsiteX31" fmla="*/ 7051040 w 7759700"/>
              <a:gd name="connsiteY31" fmla="*/ 6176010 h 6741160"/>
              <a:gd name="connsiteX32" fmla="*/ 7119620 w 7759700"/>
              <a:gd name="connsiteY32" fmla="*/ 6189980 h 6741160"/>
              <a:gd name="connsiteX33" fmla="*/ 7211060 w 7759700"/>
              <a:gd name="connsiteY33" fmla="*/ 6181090 h 6741160"/>
              <a:gd name="connsiteX34" fmla="*/ 7278370 w 7759700"/>
              <a:gd name="connsiteY34" fmla="*/ 6083300 h 6741160"/>
              <a:gd name="connsiteX35" fmla="*/ 7420610 w 7759700"/>
              <a:gd name="connsiteY35" fmla="*/ 5956300 h 6741160"/>
              <a:gd name="connsiteX36" fmla="*/ 7512050 w 7759700"/>
              <a:gd name="connsiteY36" fmla="*/ 5951220 h 6741160"/>
              <a:gd name="connsiteX37" fmla="*/ 7538720 w 7759700"/>
              <a:gd name="connsiteY37" fmla="*/ 6042660 h 6741160"/>
              <a:gd name="connsiteX38" fmla="*/ 7630160 w 7759700"/>
              <a:gd name="connsiteY38" fmla="*/ 6189980 h 6741160"/>
              <a:gd name="connsiteX39" fmla="*/ 7620000 w 7759700"/>
              <a:gd name="connsiteY39" fmla="*/ 6319520 h 6741160"/>
              <a:gd name="connsiteX40" fmla="*/ 7759700 w 7759700"/>
              <a:gd name="connsiteY40" fmla="*/ 6741160 h 6741160"/>
              <a:gd name="connsiteX41" fmla="*/ 6973570 w 7759700"/>
              <a:gd name="connsiteY41" fmla="*/ 6525260 h 6741160"/>
              <a:gd name="connsiteX42" fmla="*/ 5801360 w 7759700"/>
              <a:gd name="connsiteY42" fmla="*/ 6502400 h 6741160"/>
              <a:gd name="connsiteX43" fmla="*/ 4395934 w 7759700"/>
              <a:gd name="connsiteY43" fmla="*/ 6470452 h 6741160"/>
              <a:gd name="connsiteX44" fmla="*/ 4912837 w 7759700"/>
              <a:gd name="connsiteY44" fmla="*/ 4621389 h 6741160"/>
              <a:gd name="connsiteX45" fmla="*/ 4064122 w 7759700"/>
              <a:gd name="connsiteY45" fmla="*/ 3744779 h 6741160"/>
              <a:gd name="connsiteX46" fmla="*/ 3515360 w 7759700"/>
              <a:gd name="connsiteY46" fmla="*/ 4226560 h 6741160"/>
              <a:gd name="connsiteX47" fmla="*/ 2824480 w 7759700"/>
              <a:gd name="connsiteY47" fmla="*/ 4165600 h 6741160"/>
              <a:gd name="connsiteX48" fmla="*/ 2001520 w 7759700"/>
              <a:gd name="connsiteY48" fmla="*/ 4196080 h 6741160"/>
              <a:gd name="connsiteX49" fmla="*/ 1524000 w 7759700"/>
              <a:gd name="connsiteY49" fmla="*/ 4348480 h 6741160"/>
              <a:gd name="connsiteX50" fmla="*/ 1209040 w 7759700"/>
              <a:gd name="connsiteY50" fmla="*/ 4663440 h 6741160"/>
              <a:gd name="connsiteX51" fmla="*/ 1087120 w 7759700"/>
              <a:gd name="connsiteY51" fmla="*/ 5090160 h 6741160"/>
              <a:gd name="connsiteX52" fmla="*/ 101600 w 7759700"/>
              <a:gd name="connsiteY52" fmla="*/ 5120640 h 6741160"/>
              <a:gd name="connsiteX53" fmla="*/ 0 w 7759700"/>
              <a:gd name="connsiteY53" fmla="*/ 5059680 h 6741160"/>
              <a:gd name="connsiteX54" fmla="*/ 335280 w 7759700"/>
              <a:gd name="connsiteY5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53760 w 7759700"/>
              <a:gd name="connsiteY5" fmla="*/ 2611120 h 6741160"/>
              <a:gd name="connsiteX6" fmla="*/ 5781040 w 7759700"/>
              <a:gd name="connsiteY6" fmla="*/ 2844800 h 6741160"/>
              <a:gd name="connsiteX7" fmla="*/ 5608320 w 7759700"/>
              <a:gd name="connsiteY7" fmla="*/ 3098800 h 6741160"/>
              <a:gd name="connsiteX8" fmla="*/ 5527040 w 7759700"/>
              <a:gd name="connsiteY8" fmla="*/ 3312160 h 6741160"/>
              <a:gd name="connsiteX9" fmla="*/ 5506720 w 7759700"/>
              <a:gd name="connsiteY9" fmla="*/ 3657600 h 6741160"/>
              <a:gd name="connsiteX10" fmla="*/ 5537200 w 7759700"/>
              <a:gd name="connsiteY10" fmla="*/ 3881120 h 6741160"/>
              <a:gd name="connsiteX11" fmla="*/ 5628640 w 7759700"/>
              <a:gd name="connsiteY11" fmla="*/ 4155440 h 6741160"/>
              <a:gd name="connsiteX12" fmla="*/ 5720080 w 7759700"/>
              <a:gd name="connsiteY12" fmla="*/ 4389120 h 6741160"/>
              <a:gd name="connsiteX13" fmla="*/ 5831840 w 7759700"/>
              <a:gd name="connsiteY13" fmla="*/ 4521200 h 6741160"/>
              <a:gd name="connsiteX14" fmla="*/ 6014720 w 7759700"/>
              <a:gd name="connsiteY14" fmla="*/ 4683760 h 6741160"/>
              <a:gd name="connsiteX15" fmla="*/ 6177280 w 7759700"/>
              <a:gd name="connsiteY15" fmla="*/ 4734560 h 6741160"/>
              <a:gd name="connsiteX16" fmla="*/ 6360160 w 7759700"/>
              <a:gd name="connsiteY16" fmla="*/ 4785360 h 6741160"/>
              <a:gd name="connsiteX17" fmla="*/ 6532880 w 7759700"/>
              <a:gd name="connsiteY17" fmla="*/ 4785360 h 6741160"/>
              <a:gd name="connsiteX18" fmla="*/ 6685280 w 7759700"/>
              <a:gd name="connsiteY18" fmla="*/ 4815840 h 6741160"/>
              <a:gd name="connsiteX19" fmla="*/ 6827520 w 7759700"/>
              <a:gd name="connsiteY19" fmla="*/ 4846320 h 6741160"/>
              <a:gd name="connsiteX20" fmla="*/ 6888480 w 7759700"/>
              <a:gd name="connsiteY20" fmla="*/ 4917440 h 6741160"/>
              <a:gd name="connsiteX21" fmla="*/ 6939280 w 7759700"/>
              <a:gd name="connsiteY21" fmla="*/ 5008880 h 6741160"/>
              <a:gd name="connsiteX22" fmla="*/ 6939280 w 7759700"/>
              <a:gd name="connsiteY22" fmla="*/ 5171440 h 6741160"/>
              <a:gd name="connsiteX23" fmla="*/ 6939280 w 7759700"/>
              <a:gd name="connsiteY23" fmla="*/ 5283200 h 6741160"/>
              <a:gd name="connsiteX24" fmla="*/ 6939280 w 7759700"/>
              <a:gd name="connsiteY24" fmla="*/ 5425440 h 6741160"/>
              <a:gd name="connsiteX25" fmla="*/ 6918960 w 7759700"/>
              <a:gd name="connsiteY25" fmla="*/ 5618480 h 6741160"/>
              <a:gd name="connsiteX26" fmla="*/ 6868160 w 7759700"/>
              <a:gd name="connsiteY26" fmla="*/ 5709920 h 6741160"/>
              <a:gd name="connsiteX27" fmla="*/ 6878320 w 7759700"/>
              <a:gd name="connsiteY27" fmla="*/ 5811520 h 6741160"/>
              <a:gd name="connsiteX28" fmla="*/ 6898640 w 7759700"/>
              <a:gd name="connsiteY28" fmla="*/ 6024880 h 6741160"/>
              <a:gd name="connsiteX29" fmla="*/ 6929120 w 7759700"/>
              <a:gd name="connsiteY29" fmla="*/ 6075680 h 6741160"/>
              <a:gd name="connsiteX30" fmla="*/ 7051040 w 7759700"/>
              <a:gd name="connsiteY30" fmla="*/ 6176010 h 6741160"/>
              <a:gd name="connsiteX31" fmla="*/ 7119620 w 7759700"/>
              <a:gd name="connsiteY31" fmla="*/ 6189980 h 6741160"/>
              <a:gd name="connsiteX32" fmla="*/ 7211060 w 7759700"/>
              <a:gd name="connsiteY32" fmla="*/ 6181090 h 6741160"/>
              <a:gd name="connsiteX33" fmla="*/ 7278370 w 7759700"/>
              <a:gd name="connsiteY33" fmla="*/ 6083300 h 6741160"/>
              <a:gd name="connsiteX34" fmla="*/ 7420610 w 7759700"/>
              <a:gd name="connsiteY34" fmla="*/ 5956300 h 6741160"/>
              <a:gd name="connsiteX35" fmla="*/ 7512050 w 7759700"/>
              <a:gd name="connsiteY35" fmla="*/ 5951220 h 6741160"/>
              <a:gd name="connsiteX36" fmla="*/ 7538720 w 7759700"/>
              <a:gd name="connsiteY36" fmla="*/ 6042660 h 6741160"/>
              <a:gd name="connsiteX37" fmla="*/ 7630160 w 7759700"/>
              <a:gd name="connsiteY37" fmla="*/ 6189980 h 6741160"/>
              <a:gd name="connsiteX38" fmla="*/ 7620000 w 7759700"/>
              <a:gd name="connsiteY38" fmla="*/ 6319520 h 6741160"/>
              <a:gd name="connsiteX39" fmla="*/ 7759700 w 7759700"/>
              <a:gd name="connsiteY39" fmla="*/ 6741160 h 6741160"/>
              <a:gd name="connsiteX40" fmla="*/ 6973570 w 7759700"/>
              <a:gd name="connsiteY40" fmla="*/ 6525260 h 6741160"/>
              <a:gd name="connsiteX41" fmla="*/ 5801360 w 7759700"/>
              <a:gd name="connsiteY41" fmla="*/ 6502400 h 6741160"/>
              <a:gd name="connsiteX42" fmla="*/ 4395934 w 7759700"/>
              <a:gd name="connsiteY42" fmla="*/ 6470452 h 6741160"/>
              <a:gd name="connsiteX43" fmla="*/ 4912837 w 7759700"/>
              <a:gd name="connsiteY43" fmla="*/ 4621389 h 6741160"/>
              <a:gd name="connsiteX44" fmla="*/ 4064122 w 7759700"/>
              <a:gd name="connsiteY44" fmla="*/ 3744779 h 6741160"/>
              <a:gd name="connsiteX45" fmla="*/ 3515360 w 7759700"/>
              <a:gd name="connsiteY45" fmla="*/ 4226560 h 6741160"/>
              <a:gd name="connsiteX46" fmla="*/ 2824480 w 7759700"/>
              <a:gd name="connsiteY46" fmla="*/ 4165600 h 6741160"/>
              <a:gd name="connsiteX47" fmla="*/ 2001520 w 7759700"/>
              <a:gd name="connsiteY47" fmla="*/ 4196080 h 6741160"/>
              <a:gd name="connsiteX48" fmla="*/ 1524000 w 7759700"/>
              <a:gd name="connsiteY48" fmla="*/ 4348480 h 6741160"/>
              <a:gd name="connsiteX49" fmla="*/ 1209040 w 7759700"/>
              <a:gd name="connsiteY49" fmla="*/ 4663440 h 6741160"/>
              <a:gd name="connsiteX50" fmla="*/ 1087120 w 7759700"/>
              <a:gd name="connsiteY50" fmla="*/ 5090160 h 6741160"/>
              <a:gd name="connsiteX51" fmla="*/ 101600 w 7759700"/>
              <a:gd name="connsiteY51" fmla="*/ 5120640 h 6741160"/>
              <a:gd name="connsiteX52" fmla="*/ 0 w 7759700"/>
              <a:gd name="connsiteY52" fmla="*/ 5059680 h 6741160"/>
              <a:gd name="connsiteX53" fmla="*/ 335280 w 7759700"/>
              <a:gd name="connsiteY5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608320 w 7759700"/>
              <a:gd name="connsiteY6" fmla="*/ 3098800 h 6741160"/>
              <a:gd name="connsiteX7" fmla="*/ 5527040 w 7759700"/>
              <a:gd name="connsiteY7" fmla="*/ 3312160 h 6741160"/>
              <a:gd name="connsiteX8" fmla="*/ 5506720 w 7759700"/>
              <a:gd name="connsiteY8" fmla="*/ 3657600 h 6741160"/>
              <a:gd name="connsiteX9" fmla="*/ 5537200 w 7759700"/>
              <a:gd name="connsiteY9" fmla="*/ 3881120 h 6741160"/>
              <a:gd name="connsiteX10" fmla="*/ 5628640 w 7759700"/>
              <a:gd name="connsiteY10" fmla="*/ 4155440 h 6741160"/>
              <a:gd name="connsiteX11" fmla="*/ 5720080 w 7759700"/>
              <a:gd name="connsiteY11" fmla="*/ 4389120 h 6741160"/>
              <a:gd name="connsiteX12" fmla="*/ 5831840 w 7759700"/>
              <a:gd name="connsiteY12" fmla="*/ 4521200 h 6741160"/>
              <a:gd name="connsiteX13" fmla="*/ 6014720 w 7759700"/>
              <a:gd name="connsiteY13" fmla="*/ 4683760 h 6741160"/>
              <a:gd name="connsiteX14" fmla="*/ 6177280 w 7759700"/>
              <a:gd name="connsiteY14" fmla="*/ 4734560 h 6741160"/>
              <a:gd name="connsiteX15" fmla="*/ 6360160 w 7759700"/>
              <a:gd name="connsiteY15" fmla="*/ 4785360 h 6741160"/>
              <a:gd name="connsiteX16" fmla="*/ 6532880 w 7759700"/>
              <a:gd name="connsiteY16" fmla="*/ 4785360 h 6741160"/>
              <a:gd name="connsiteX17" fmla="*/ 6685280 w 7759700"/>
              <a:gd name="connsiteY17" fmla="*/ 4815840 h 6741160"/>
              <a:gd name="connsiteX18" fmla="*/ 6827520 w 7759700"/>
              <a:gd name="connsiteY18" fmla="*/ 4846320 h 6741160"/>
              <a:gd name="connsiteX19" fmla="*/ 6888480 w 7759700"/>
              <a:gd name="connsiteY19" fmla="*/ 4917440 h 6741160"/>
              <a:gd name="connsiteX20" fmla="*/ 6939280 w 7759700"/>
              <a:gd name="connsiteY20" fmla="*/ 5008880 h 6741160"/>
              <a:gd name="connsiteX21" fmla="*/ 6939280 w 7759700"/>
              <a:gd name="connsiteY21" fmla="*/ 5171440 h 6741160"/>
              <a:gd name="connsiteX22" fmla="*/ 6939280 w 7759700"/>
              <a:gd name="connsiteY22" fmla="*/ 5283200 h 6741160"/>
              <a:gd name="connsiteX23" fmla="*/ 6939280 w 7759700"/>
              <a:gd name="connsiteY23" fmla="*/ 5425440 h 6741160"/>
              <a:gd name="connsiteX24" fmla="*/ 6918960 w 7759700"/>
              <a:gd name="connsiteY24" fmla="*/ 5618480 h 6741160"/>
              <a:gd name="connsiteX25" fmla="*/ 6868160 w 7759700"/>
              <a:gd name="connsiteY25" fmla="*/ 5709920 h 6741160"/>
              <a:gd name="connsiteX26" fmla="*/ 6878320 w 7759700"/>
              <a:gd name="connsiteY26" fmla="*/ 5811520 h 6741160"/>
              <a:gd name="connsiteX27" fmla="*/ 6898640 w 7759700"/>
              <a:gd name="connsiteY27" fmla="*/ 6024880 h 6741160"/>
              <a:gd name="connsiteX28" fmla="*/ 6929120 w 7759700"/>
              <a:gd name="connsiteY28" fmla="*/ 6075680 h 6741160"/>
              <a:gd name="connsiteX29" fmla="*/ 7051040 w 7759700"/>
              <a:gd name="connsiteY29" fmla="*/ 6176010 h 6741160"/>
              <a:gd name="connsiteX30" fmla="*/ 7119620 w 7759700"/>
              <a:gd name="connsiteY30" fmla="*/ 6189980 h 6741160"/>
              <a:gd name="connsiteX31" fmla="*/ 7211060 w 7759700"/>
              <a:gd name="connsiteY31" fmla="*/ 6181090 h 6741160"/>
              <a:gd name="connsiteX32" fmla="*/ 7278370 w 7759700"/>
              <a:gd name="connsiteY32" fmla="*/ 6083300 h 6741160"/>
              <a:gd name="connsiteX33" fmla="*/ 7420610 w 7759700"/>
              <a:gd name="connsiteY33" fmla="*/ 5956300 h 6741160"/>
              <a:gd name="connsiteX34" fmla="*/ 7512050 w 7759700"/>
              <a:gd name="connsiteY34" fmla="*/ 5951220 h 6741160"/>
              <a:gd name="connsiteX35" fmla="*/ 7538720 w 7759700"/>
              <a:gd name="connsiteY35" fmla="*/ 6042660 h 6741160"/>
              <a:gd name="connsiteX36" fmla="*/ 7630160 w 7759700"/>
              <a:gd name="connsiteY36" fmla="*/ 6189980 h 6741160"/>
              <a:gd name="connsiteX37" fmla="*/ 7620000 w 7759700"/>
              <a:gd name="connsiteY37" fmla="*/ 6319520 h 6741160"/>
              <a:gd name="connsiteX38" fmla="*/ 7759700 w 7759700"/>
              <a:gd name="connsiteY38" fmla="*/ 6741160 h 6741160"/>
              <a:gd name="connsiteX39" fmla="*/ 6973570 w 7759700"/>
              <a:gd name="connsiteY39" fmla="*/ 6525260 h 6741160"/>
              <a:gd name="connsiteX40" fmla="*/ 5801360 w 7759700"/>
              <a:gd name="connsiteY40" fmla="*/ 6502400 h 6741160"/>
              <a:gd name="connsiteX41" fmla="*/ 4395934 w 7759700"/>
              <a:gd name="connsiteY41" fmla="*/ 6470452 h 6741160"/>
              <a:gd name="connsiteX42" fmla="*/ 4912837 w 7759700"/>
              <a:gd name="connsiteY42" fmla="*/ 4621389 h 6741160"/>
              <a:gd name="connsiteX43" fmla="*/ 4064122 w 7759700"/>
              <a:gd name="connsiteY43" fmla="*/ 3744779 h 6741160"/>
              <a:gd name="connsiteX44" fmla="*/ 3515360 w 7759700"/>
              <a:gd name="connsiteY44" fmla="*/ 4226560 h 6741160"/>
              <a:gd name="connsiteX45" fmla="*/ 2824480 w 7759700"/>
              <a:gd name="connsiteY45" fmla="*/ 4165600 h 6741160"/>
              <a:gd name="connsiteX46" fmla="*/ 2001520 w 7759700"/>
              <a:gd name="connsiteY46" fmla="*/ 4196080 h 6741160"/>
              <a:gd name="connsiteX47" fmla="*/ 1524000 w 7759700"/>
              <a:gd name="connsiteY47" fmla="*/ 4348480 h 6741160"/>
              <a:gd name="connsiteX48" fmla="*/ 1209040 w 7759700"/>
              <a:gd name="connsiteY48" fmla="*/ 4663440 h 6741160"/>
              <a:gd name="connsiteX49" fmla="*/ 1087120 w 7759700"/>
              <a:gd name="connsiteY49" fmla="*/ 5090160 h 6741160"/>
              <a:gd name="connsiteX50" fmla="*/ 101600 w 7759700"/>
              <a:gd name="connsiteY50" fmla="*/ 5120640 h 6741160"/>
              <a:gd name="connsiteX51" fmla="*/ 0 w 7759700"/>
              <a:gd name="connsiteY51" fmla="*/ 5059680 h 6741160"/>
              <a:gd name="connsiteX52" fmla="*/ 335280 w 7759700"/>
              <a:gd name="connsiteY5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27040 w 7759700"/>
              <a:gd name="connsiteY6" fmla="*/ 3312160 h 6741160"/>
              <a:gd name="connsiteX7" fmla="*/ 5506720 w 7759700"/>
              <a:gd name="connsiteY7" fmla="*/ 3657600 h 6741160"/>
              <a:gd name="connsiteX8" fmla="*/ 5537200 w 7759700"/>
              <a:gd name="connsiteY8" fmla="*/ 3881120 h 6741160"/>
              <a:gd name="connsiteX9" fmla="*/ 5628640 w 7759700"/>
              <a:gd name="connsiteY9" fmla="*/ 4155440 h 6741160"/>
              <a:gd name="connsiteX10" fmla="*/ 5720080 w 7759700"/>
              <a:gd name="connsiteY10" fmla="*/ 4389120 h 6741160"/>
              <a:gd name="connsiteX11" fmla="*/ 5831840 w 7759700"/>
              <a:gd name="connsiteY11" fmla="*/ 4521200 h 6741160"/>
              <a:gd name="connsiteX12" fmla="*/ 6014720 w 7759700"/>
              <a:gd name="connsiteY12" fmla="*/ 4683760 h 6741160"/>
              <a:gd name="connsiteX13" fmla="*/ 6177280 w 7759700"/>
              <a:gd name="connsiteY13" fmla="*/ 4734560 h 6741160"/>
              <a:gd name="connsiteX14" fmla="*/ 6360160 w 7759700"/>
              <a:gd name="connsiteY14" fmla="*/ 4785360 h 6741160"/>
              <a:gd name="connsiteX15" fmla="*/ 6532880 w 7759700"/>
              <a:gd name="connsiteY15" fmla="*/ 4785360 h 6741160"/>
              <a:gd name="connsiteX16" fmla="*/ 6685280 w 7759700"/>
              <a:gd name="connsiteY16" fmla="*/ 4815840 h 6741160"/>
              <a:gd name="connsiteX17" fmla="*/ 6827520 w 7759700"/>
              <a:gd name="connsiteY17" fmla="*/ 4846320 h 6741160"/>
              <a:gd name="connsiteX18" fmla="*/ 6888480 w 7759700"/>
              <a:gd name="connsiteY18" fmla="*/ 4917440 h 6741160"/>
              <a:gd name="connsiteX19" fmla="*/ 6939280 w 7759700"/>
              <a:gd name="connsiteY19" fmla="*/ 5008880 h 6741160"/>
              <a:gd name="connsiteX20" fmla="*/ 6939280 w 7759700"/>
              <a:gd name="connsiteY20" fmla="*/ 5171440 h 6741160"/>
              <a:gd name="connsiteX21" fmla="*/ 6939280 w 7759700"/>
              <a:gd name="connsiteY21" fmla="*/ 5283200 h 6741160"/>
              <a:gd name="connsiteX22" fmla="*/ 6939280 w 7759700"/>
              <a:gd name="connsiteY22" fmla="*/ 5425440 h 6741160"/>
              <a:gd name="connsiteX23" fmla="*/ 6918960 w 7759700"/>
              <a:gd name="connsiteY23" fmla="*/ 5618480 h 6741160"/>
              <a:gd name="connsiteX24" fmla="*/ 6868160 w 7759700"/>
              <a:gd name="connsiteY24" fmla="*/ 5709920 h 6741160"/>
              <a:gd name="connsiteX25" fmla="*/ 6878320 w 7759700"/>
              <a:gd name="connsiteY25" fmla="*/ 5811520 h 6741160"/>
              <a:gd name="connsiteX26" fmla="*/ 6898640 w 7759700"/>
              <a:gd name="connsiteY26" fmla="*/ 6024880 h 6741160"/>
              <a:gd name="connsiteX27" fmla="*/ 6929120 w 7759700"/>
              <a:gd name="connsiteY27" fmla="*/ 6075680 h 6741160"/>
              <a:gd name="connsiteX28" fmla="*/ 7051040 w 7759700"/>
              <a:gd name="connsiteY28" fmla="*/ 6176010 h 6741160"/>
              <a:gd name="connsiteX29" fmla="*/ 7119620 w 7759700"/>
              <a:gd name="connsiteY29" fmla="*/ 6189980 h 6741160"/>
              <a:gd name="connsiteX30" fmla="*/ 7211060 w 7759700"/>
              <a:gd name="connsiteY30" fmla="*/ 6181090 h 6741160"/>
              <a:gd name="connsiteX31" fmla="*/ 7278370 w 7759700"/>
              <a:gd name="connsiteY31" fmla="*/ 6083300 h 6741160"/>
              <a:gd name="connsiteX32" fmla="*/ 7420610 w 7759700"/>
              <a:gd name="connsiteY32" fmla="*/ 5956300 h 6741160"/>
              <a:gd name="connsiteX33" fmla="*/ 7512050 w 7759700"/>
              <a:gd name="connsiteY33" fmla="*/ 5951220 h 6741160"/>
              <a:gd name="connsiteX34" fmla="*/ 7538720 w 7759700"/>
              <a:gd name="connsiteY34" fmla="*/ 6042660 h 6741160"/>
              <a:gd name="connsiteX35" fmla="*/ 7630160 w 7759700"/>
              <a:gd name="connsiteY35" fmla="*/ 6189980 h 6741160"/>
              <a:gd name="connsiteX36" fmla="*/ 7620000 w 7759700"/>
              <a:gd name="connsiteY36" fmla="*/ 6319520 h 6741160"/>
              <a:gd name="connsiteX37" fmla="*/ 7759700 w 7759700"/>
              <a:gd name="connsiteY37" fmla="*/ 6741160 h 6741160"/>
              <a:gd name="connsiteX38" fmla="*/ 6973570 w 7759700"/>
              <a:gd name="connsiteY38" fmla="*/ 6525260 h 6741160"/>
              <a:gd name="connsiteX39" fmla="*/ 5801360 w 7759700"/>
              <a:gd name="connsiteY39" fmla="*/ 6502400 h 6741160"/>
              <a:gd name="connsiteX40" fmla="*/ 4395934 w 7759700"/>
              <a:gd name="connsiteY40" fmla="*/ 6470452 h 6741160"/>
              <a:gd name="connsiteX41" fmla="*/ 4912837 w 7759700"/>
              <a:gd name="connsiteY41" fmla="*/ 4621389 h 6741160"/>
              <a:gd name="connsiteX42" fmla="*/ 4064122 w 7759700"/>
              <a:gd name="connsiteY42" fmla="*/ 3744779 h 6741160"/>
              <a:gd name="connsiteX43" fmla="*/ 3515360 w 7759700"/>
              <a:gd name="connsiteY43" fmla="*/ 4226560 h 6741160"/>
              <a:gd name="connsiteX44" fmla="*/ 2824480 w 7759700"/>
              <a:gd name="connsiteY44" fmla="*/ 4165600 h 6741160"/>
              <a:gd name="connsiteX45" fmla="*/ 2001520 w 7759700"/>
              <a:gd name="connsiteY45" fmla="*/ 4196080 h 6741160"/>
              <a:gd name="connsiteX46" fmla="*/ 1524000 w 7759700"/>
              <a:gd name="connsiteY46" fmla="*/ 4348480 h 6741160"/>
              <a:gd name="connsiteX47" fmla="*/ 1209040 w 7759700"/>
              <a:gd name="connsiteY47" fmla="*/ 4663440 h 6741160"/>
              <a:gd name="connsiteX48" fmla="*/ 1087120 w 7759700"/>
              <a:gd name="connsiteY48" fmla="*/ 5090160 h 6741160"/>
              <a:gd name="connsiteX49" fmla="*/ 101600 w 7759700"/>
              <a:gd name="connsiteY49" fmla="*/ 5120640 h 6741160"/>
              <a:gd name="connsiteX50" fmla="*/ 0 w 7759700"/>
              <a:gd name="connsiteY50" fmla="*/ 5059680 h 6741160"/>
              <a:gd name="connsiteX51" fmla="*/ 335280 w 7759700"/>
              <a:gd name="connsiteY5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06720 w 7759700"/>
              <a:gd name="connsiteY6" fmla="*/ 3657600 h 6741160"/>
              <a:gd name="connsiteX7" fmla="*/ 5537200 w 7759700"/>
              <a:gd name="connsiteY7" fmla="*/ 3881120 h 6741160"/>
              <a:gd name="connsiteX8" fmla="*/ 5628640 w 7759700"/>
              <a:gd name="connsiteY8" fmla="*/ 4155440 h 6741160"/>
              <a:gd name="connsiteX9" fmla="*/ 5720080 w 7759700"/>
              <a:gd name="connsiteY9" fmla="*/ 4389120 h 6741160"/>
              <a:gd name="connsiteX10" fmla="*/ 5831840 w 7759700"/>
              <a:gd name="connsiteY10" fmla="*/ 4521200 h 6741160"/>
              <a:gd name="connsiteX11" fmla="*/ 6014720 w 7759700"/>
              <a:gd name="connsiteY11" fmla="*/ 4683760 h 6741160"/>
              <a:gd name="connsiteX12" fmla="*/ 6177280 w 7759700"/>
              <a:gd name="connsiteY12" fmla="*/ 4734560 h 6741160"/>
              <a:gd name="connsiteX13" fmla="*/ 6360160 w 7759700"/>
              <a:gd name="connsiteY13" fmla="*/ 4785360 h 6741160"/>
              <a:gd name="connsiteX14" fmla="*/ 6532880 w 7759700"/>
              <a:gd name="connsiteY14" fmla="*/ 4785360 h 6741160"/>
              <a:gd name="connsiteX15" fmla="*/ 6685280 w 7759700"/>
              <a:gd name="connsiteY15" fmla="*/ 4815840 h 6741160"/>
              <a:gd name="connsiteX16" fmla="*/ 6827520 w 7759700"/>
              <a:gd name="connsiteY16" fmla="*/ 4846320 h 6741160"/>
              <a:gd name="connsiteX17" fmla="*/ 6888480 w 7759700"/>
              <a:gd name="connsiteY17" fmla="*/ 4917440 h 6741160"/>
              <a:gd name="connsiteX18" fmla="*/ 6939280 w 7759700"/>
              <a:gd name="connsiteY18" fmla="*/ 5008880 h 6741160"/>
              <a:gd name="connsiteX19" fmla="*/ 6939280 w 7759700"/>
              <a:gd name="connsiteY19" fmla="*/ 5171440 h 6741160"/>
              <a:gd name="connsiteX20" fmla="*/ 6939280 w 7759700"/>
              <a:gd name="connsiteY20" fmla="*/ 5283200 h 6741160"/>
              <a:gd name="connsiteX21" fmla="*/ 6939280 w 7759700"/>
              <a:gd name="connsiteY21" fmla="*/ 5425440 h 6741160"/>
              <a:gd name="connsiteX22" fmla="*/ 6918960 w 7759700"/>
              <a:gd name="connsiteY22" fmla="*/ 5618480 h 6741160"/>
              <a:gd name="connsiteX23" fmla="*/ 6868160 w 7759700"/>
              <a:gd name="connsiteY23" fmla="*/ 5709920 h 6741160"/>
              <a:gd name="connsiteX24" fmla="*/ 6878320 w 7759700"/>
              <a:gd name="connsiteY24" fmla="*/ 5811520 h 6741160"/>
              <a:gd name="connsiteX25" fmla="*/ 6898640 w 7759700"/>
              <a:gd name="connsiteY25" fmla="*/ 6024880 h 6741160"/>
              <a:gd name="connsiteX26" fmla="*/ 6929120 w 7759700"/>
              <a:gd name="connsiteY26" fmla="*/ 6075680 h 6741160"/>
              <a:gd name="connsiteX27" fmla="*/ 7051040 w 7759700"/>
              <a:gd name="connsiteY27" fmla="*/ 6176010 h 6741160"/>
              <a:gd name="connsiteX28" fmla="*/ 7119620 w 7759700"/>
              <a:gd name="connsiteY28" fmla="*/ 6189980 h 6741160"/>
              <a:gd name="connsiteX29" fmla="*/ 7211060 w 7759700"/>
              <a:gd name="connsiteY29" fmla="*/ 6181090 h 6741160"/>
              <a:gd name="connsiteX30" fmla="*/ 7278370 w 7759700"/>
              <a:gd name="connsiteY30" fmla="*/ 6083300 h 6741160"/>
              <a:gd name="connsiteX31" fmla="*/ 7420610 w 7759700"/>
              <a:gd name="connsiteY31" fmla="*/ 5956300 h 6741160"/>
              <a:gd name="connsiteX32" fmla="*/ 7512050 w 7759700"/>
              <a:gd name="connsiteY32" fmla="*/ 5951220 h 6741160"/>
              <a:gd name="connsiteX33" fmla="*/ 7538720 w 7759700"/>
              <a:gd name="connsiteY33" fmla="*/ 6042660 h 6741160"/>
              <a:gd name="connsiteX34" fmla="*/ 7630160 w 7759700"/>
              <a:gd name="connsiteY34" fmla="*/ 6189980 h 6741160"/>
              <a:gd name="connsiteX35" fmla="*/ 7620000 w 7759700"/>
              <a:gd name="connsiteY35" fmla="*/ 6319520 h 6741160"/>
              <a:gd name="connsiteX36" fmla="*/ 7759700 w 7759700"/>
              <a:gd name="connsiteY36" fmla="*/ 6741160 h 6741160"/>
              <a:gd name="connsiteX37" fmla="*/ 6973570 w 7759700"/>
              <a:gd name="connsiteY37" fmla="*/ 6525260 h 6741160"/>
              <a:gd name="connsiteX38" fmla="*/ 5801360 w 7759700"/>
              <a:gd name="connsiteY38" fmla="*/ 6502400 h 6741160"/>
              <a:gd name="connsiteX39" fmla="*/ 4395934 w 7759700"/>
              <a:gd name="connsiteY39" fmla="*/ 6470452 h 6741160"/>
              <a:gd name="connsiteX40" fmla="*/ 4912837 w 7759700"/>
              <a:gd name="connsiteY40" fmla="*/ 4621389 h 6741160"/>
              <a:gd name="connsiteX41" fmla="*/ 4064122 w 7759700"/>
              <a:gd name="connsiteY41" fmla="*/ 3744779 h 6741160"/>
              <a:gd name="connsiteX42" fmla="*/ 3515360 w 7759700"/>
              <a:gd name="connsiteY42" fmla="*/ 4226560 h 6741160"/>
              <a:gd name="connsiteX43" fmla="*/ 2824480 w 7759700"/>
              <a:gd name="connsiteY43" fmla="*/ 4165600 h 6741160"/>
              <a:gd name="connsiteX44" fmla="*/ 2001520 w 7759700"/>
              <a:gd name="connsiteY44" fmla="*/ 4196080 h 6741160"/>
              <a:gd name="connsiteX45" fmla="*/ 1524000 w 7759700"/>
              <a:gd name="connsiteY45" fmla="*/ 4348480 h 6741160"/>
              <a:gd name="connsiteX46" fmla="*/ 1209040 w 7759700"/>
              <a:gd name="connsiteY46" fmla="*/ 4663440 h 6741160"/>
              <a:gd name="connsiteX47" fmla="*/ 1087120 w 7759700"/>
              <a:gd name="connsiteY47" fmla="*/ 5090160 h 6741160"/>
              <a:gd name="connsiteX48" fmla="*/ 101600 w 7759700"/>
              <a:gd name="connsiteY48" fmla="*/ 5120640 h 6741160"/>
              <a:gd name="connsiteX49" fmla="*/ 0 w 7759700"/>
              <a:gd name="connsiteY49" fmla="*/ 5059680 h 6741160"/>
              <a:gd name="connsiteX50" fmla="*/ 335280 w 7759700"/>
              <a:gd name="connsiteY5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177280 w 7759700"/>
              <a:gd name="connsiteY11" fmla="*/ 4734560 h 6741160"/>
              <a:gd name="connsiteX12" fmla="*/ 6360160 w 7759700"/>
              <a:gd name="connsiteY12" fmla="*/ 4785360 h 6741160"/>
              <a:gd name="connsiteX13" fmla="*/ 6532880 w 7759700"/>
              <a:gd name="connsiteY13" fmla="*/ 4785360 h 6741160"/>
              <a:gd name="connsiteX14" fmla="*/ 6685280 w 7759700"/>
              <a:gd name="connsiteY14" fmla="*/ 4815840 h 6741160"/>
              <a:gd name="connsiteX15" fmla="*/ 6827520 w 7759700"/>
              <a:gd name="connsiteY15" fmla="*/ 4846320 h 6741160"/>
              <a:gd name="connsiteX16" fmla="*/ 6888480 w 7759700"/>
              <a:gd name="connsiteY16" fmla="*/ 4917440 h 6741160"/>
              <a:gd name="connsiteX17" fmla="*/ 6939280 w 7759700"/>
              <a:gd name="connsiteY17" fmla="*/ 5008880 h 6741160"/>
              <a:gd name="connsiteX18" fmla="*/ 6939280 w 7759700"/>
              <a:gd name="connsiteY18" fmla="*/ 5171440 h 6741160"/>
              <a:gd name="connsiteX19" fmla="*/ 6939280 w 7759700"/>
              <a:gd name="connsiteY19" fmla="*/ 5283200 h 6741160"/>
              <a:gd name="connsiteX20" fmla="*/ 6939280 w 7759700"/>
              <a:gd name="connsiteY20" fmla="*/ 5425440 h 6741160"/>
              <a:gd name="connsiteX21" fmla="*/ 6918960 w 7759700"/>
              <a:gd name="connsiteY21" fmla="*/ 5618480 h 6741160"/>
              <a:gd name="connsiteX22" fmla="*/ 6868160 w 7759700"/>
              <a:gd name="connsiteY22" fmla="*/ 5709920 h 6741160"/>
              <a:gd name="connsiteX23" fmla="*/ 6878320 w 7759700"/>
              <a:gd name="connsiteY23" fmla="*/ 5811520 h 6741160"/>
              <a:gd name="connsiteX24" fmla="*/ 6898640 w 7759700"/>
              <a:gd name="connsiteY24" fmla="*/ 6024880 h 6741160"/>
              <a:gd name="connsiteX25" fmla="*/ 6929120 w 7759700"/>
              <a:gd name="connsiteY25" fmla="*/ 6075680 h 6741160"/>
              <a:gd name="connsiteX26" fmla="*/ 7051040 w 7759700"/>
              <a:gd name="connsiteY26" fmla="*/ 6176010 h 6741160"/>
              <a:gd name="connsiteX27" fmla="*/ 7119620 w 7759700"/>
              <a:gd name="connsiteY27" fmla="*/ 6189980 h 6741160"/>
              <a:gd name="connsiteX28" fmla="*/ 7211060 w 7759700"/>
              <a:gd name="connsiteY28" fmla="*/ 6181090 h 6741160"/>
              <a:gd name="connsiteX29" fmla="*/ 7278370 w 7759700"/>
              <a:gd name="connsiteY29" fmla="*/ 6083300 h 6741160"/>
              <a:gd name="connsiteX30" fmla="*/ 7420610 w 7759700"/>
              <a:gd name="connsiteY30" fmla="*/ 5956300 h 6741160"/>
              <a:gd name="connsiteX31" fmla="*/ 7512050 w 7759700"/>
              <a:gd name="connsiteY31" fmla="*/ 5951220 h 6741160"/>
              <a:gd name="connsiteX32" fmla="*/ 7538720 w 7759700"/>
              <a:gd name="connsiteY32" fmla="*/ 6042660 h 6741160"/>
              <a:gd name="connsiteX33" fmla="*/ 7630160 w 7759700"/>
              <a:gd name="connsiteY33" fmla="*/ 6189980 h 6741160"/>
              <a:gd name="connsiteX34" fmla="*/ 7620000 w 7759700"/>
              <a:gd name="connsiteY34" fmla="*/ 6319520 h 6741160"/>
              <a:gd name="connsiteX35" fmla="*/ 7759700 w 7759700"/>
              <a:gd name="connsiteY35" fmla="*/ 6741160 h 6741160"/>
              <a:gd name="connsiteX36" fmla="*/ 6973570 w 7759700"/>
              <a:gd name="connsiteY36" fmla="*/ 6525260 h 6741160"/>
              <a:gd name="connsiteX37" fmla="*/ 5801360 w 7759700"/>
              <a:gd name="connsiteY37" fmla="*/ 6502400 h 6741160"/>
              <a:gd name="connsiteX38" fmla="*/ 4395934 w 7759700"/>
              <a:gd name="connsiteY38" fmla="*/ 6470452 h 6741160"/>
              <a:gd name="connsiteX39" fmla="*/ 4912837 w 7759700"/>
              <a:gd name="connsiteY39" fmla="*/ 4621389 h 6741160"/>
              <a:gd name="connsiteX40" fmla="*/ 4064122 w 7759700"/>
              <a:gd name="connsiteY40" fmla="*/ 3744779 h 6741160"/>
              <a:gd name="connsiteX41" fmla="*/ 3515360 w 7759700"/>
              <a:gd name="connsiteY41" fmla="*/ 4226560 h 6741160"/>
              <a:gd name="connsiteX42" fmla="*/ 2824480 w 7759700"/>
              <a:gd name="connsiteY42" fmla="*/ 4165600 h 6741160"/>
              <a:gd name="connsiteX43" fmla="*/ 2001520 w 7759700"/>
              <a:gd name="connsiteY43" fmla="*/ 4196080 h 6741160"/>
              <a:gd name="connsiteX44" fmla="*/ 1524000 w 7759700"/>
              <a:gd name="connsiteY44" fmla="*/ 4348480 h 6741160"/>
              <a:gd name="connsiteX45" fmla="*/ 1209040 w 7759700"/>
              <a:gd name="connsiteY45" fmla="*/ 4663440 h 6741160"/>
              <a:gd name="connsiteX46" fmla="*/ 1087120 w 7759700"/>
              <a:gd name="connsiteY46" fmla="*/ 5090160 h 6741160"/>
              <a:gd name="connsiteX47" fmla="*/ 101600 w 7759700"/>
              <a:gd name="connsiteY47" fmla="*/ 5120640 h 6741160"/>
              <a:gd name="connsiteX48" fmla="*/ 0 w 7759700"/>
              <a:gd name="connsiteY48" fmla="*/ 5059680 h 6741160"/>
              <a:gd name="connsiteX49" fmla="*/ 335280 w 7759700"/>
              <a:gd name="connsiteY4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360160 w 7759700"/>
              <a:gd name="connsiteY11" fmla="*/ 4785360 h 6741160"/>
              <a:gd name="connsiteX12" fmla="*/ 6532880 w 7759700"/>
              <a:gd name="connsiteY12" fmla="*/ 4785360 h 6741160"/>
              <a:gd name="connsiteX13" fmla="*/ 6685280 w 7759700"/>
              <a:gd name="connsiteY13" fmla="*/ 4815840 h 6741160"/>
              <a:gd name="connsiteX14" fmla="*/ 6827520 w 7759700"/>
              <a:gd name="connsiteY14" fmla="*/ 4846320 h 6741160"/>
              <a:gd name="connsiteX15" fmla="*/ 6888480 w 7759700"/>
              <a:gd name="connsiteY15" fmla="*/ 4917440 h 6741160"/>
              <a:gd name="connsiteX16" fmla="*/ 6939280 w 7759700"/>
              <a:gd name="connsiteY16" fmla="*/ 5008880 h 6741160"/>
              <a:gd name="connsiteX17" fmla="*/ 6939280 w 7759700"/>
              <a:gd name="connsiteY17" fmla="*/ 5171440 h 6741160"/>
              <a:gd name="connsiteX18" fmla="*/ 6939280 w 7759700"/>
              <a:gd name="connsiteY18" fmla="*/ 5283200 h 6741160"/>
              <a:gd name="connsiteX19" fmla="*/ 6939280 w 7759700"/>
              <a:gd name="connsiteY19" fmla="*/ 5425440 h 6741160"/>
              <a:gd name="connsiteX20" fmla="*/ 6918960 w 7759700"/>
              <a:gd name="connsiteY20" fmla="*/ 5618480 h 6741160"/>
              <a:gd name="connsiteX21" fmla="*/ 6868160 w 7759700"/>
              <a:gd name="connsiteY21" fmla="*/ 5709920 h 6741160"/>
              <a:gd name="connsiteX22" fmla="*/ 6878320 w 7759700"/>
              <a:gd name="connsiteY22" fmla="*/ 5811520 h 6741160"/>
              <a:gd name="connsiteX23" fmla="*/ 6898640 w 7759700"/>
              <a:gd name="connsiteY23" fmla="*/ 6024880 h 6741160"/>
              <a:gd name="connsiteX24" fmla="*/ 6929120 w 7759700"/>
              <a:gd name="connsiteY24" fmla="*/ 6075680 h 6741160"/>
              <a:gd name="connsiteX25" fmla="*/ 7051040 w 7759700"/>
              <a:gd name="connsiteY25" fmla="*/ 6176010 h 6741160"/>
              <a:gd name="connsiteX26" fmla="*/ 7119620 w 7759700"/>
              <a:gd name="connsiteY26" fmla="*/ 6189980 h 6741160"/>
              <a:gd name="connsiteX27" fmla="*/ 7211060 w 7759700"/>
              <a:gd name="connsiteY27" fmla="*/ 6181090 h 6741160"/>
              <a:gd name="connsiteX28" fmla="*/ 7278370 w 7759700"/>
              <a:gd name="connsiteY28" fmla="*/ 6083300 h 6741160"/>
              <a:gd name="connsiteX29" fmla="*/ 7420610 w 7759700"/>
              <a:gd name="connsiteY29" fmla="*/ 5956300 h 6741160"/>
              <a:gd name="connsiteX30" fmla="*/ 7512050 w 7759700"/>
              <a:gd name="connsiteY30" fmla="*/ 5951220 h 6741160"/>
              <a:gd name="connsiteX31" fmla="*/ 7538720 w 7759700"/>
              <a:gd name="connsiteY31" fmla="*/ 6042660 h 6741160"/>
              <a:gd name="connsiteX32" fmla="*/ 7630160 w 7759700"/>
              <a:gd name="connsiteY32" fmla="*/ 6189980 h 6741160"/>
              <a:gd name="connsiteX33" fmla="*/ 7620000 w 7759700"/>
              <a:gd name="connsiteY33" fmla="*/ 6319520 h 6741160"/>
              <a:gd name="connsiteX34" fmla="*/ 7759700 w 7759700"/>
              <a:gd name="connsiteY34" fmla="*/ 6741160 h 6741160"/>
              <a:gd name="connsiteX35" fmla="*/ 6973570 w 7759700"/>
              <a:gd name="connsiteY35" fmla="*/ 6525260 h 6741160"/>
              <a:gd name="connsiteX36" fmla="*/ 5801360 w 7759700"/>
              <a:gd name="connsiteY36" fmla="*/ 6502400 h 6741160"/>
              <a:gd name="connsiteX37" fmla="*/ 4395934 w 7759700"/>
              <a:gd name="connsiteY37" fmla="*/ 6470452 h 6741160"/>
              <a:gd name="connsiteX38" fmla="*/ 4912837 w 7759700"/>
              <a:gd name="connsiteY38" fmla="*/ 4621389 h 6741160"/>
              <a:gd name="connsiteX39" fmla="*/ 4064122 w 7759700"/>
              <a:gd name="connsiteY39" fmla="*/ 3744779 h 6741160"/>
              <a:gd name="connsiteX40" fmla="*/ 3515360 w 7759700"/>
              <a:gd name="connsiteY40" fmla="*/ 4226560 h 6741160"/>
              <a:gd name="connsiteX41" fmla="*/ 2824480 w 7759700"/>
              <a:gd name="connsiteY41" fmla="*/ 4165600 h 6741160"/>
              <a:gd name="connsiteX42" fmla="*/ 2001520 w 7759700"/>
              <a:gd name="connsiteY42" fmla="*/ 4196080 h 6741160"/>
              <a:gd name="connsiteX43" fmla="*/ 1524000 w 7759700"/>
              <a:gd name="connsiteY43" fmla="*/ 4348480 h 6741160"/>
              <a:gd name="connsiteX44" fmla="*/ 1209040 w 7759700"/>
              <a:gd name="connsiteY44" fmla="*/ 4663440 h 6741160"/>
              <a:gd name="connsiteX45" fmla="*/ 1087120 w 7759700"/>
              <a:gd name="connsiteY45" fmla="*/ 5090160 h 6741160"/>
              <a:gd name="connsiteX46" fmla="*/ 101600 w 7759700"/>
              <a:gd name="connsiteY46" fmla="*/ 5120640 h 6741160"/>
              <a:gd name="connsiteX47" fmla="*/ 0 w 7759700"/>
              <a:gd name="connsiteY47" fmla="*/ 5059680 h 6741160"/>
              <a:gd name="connsiteX48" fmla="*/ 335280 w 7759700"/>
              <a:gd name="connsiteY4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532880 w 7759700"/>
              <a:gd name="connsiteY11" fmla="*/ 4785360 h 6741160"/>
              <a:gd name="connsiteX12" fmla="*/ 6685280 w 7759700"/>
              <a:gd name="connsiteY12" fmla="*/ 4815840 h 6741160"/>
              <a:gd name="connsiteX13" fmla="*/ 6827520 w 7759700"/>
              <a:gd name="connsiteY13" fmla="*/ 4846320 h 6741160"/>
              <a:gd name="connsiteX14" fmla="*/ 6888480 w 7759700"/>
              <a:gd name="connsiteY14" fmla="*/ 4917440 h 6741160"/>
              <a:gd name="connsiteX15" fmla="*/ 6939280 w 7759700"/>
              <a:gd name="connsiteY15" fmla="*/ 5008880 h 6741160"/>
              <a:gd name="connsiteX16" fmla="*/ 6939280 w 7759700"/>
              <a:gd name="connsiteY16" fmla="*/ 5171440 h 6741160"/>
              <a:gd name="connsiteX17" fmla="*/ 6939280 w 7759700"/>
              <a:gd name="connsiteY17" fmla="*/ 5283200 h 6741160"/>
              <a:gd name="connsiteX18" fmla="*/ 6939280 w 7759700"/>
              <a:gd name="connsiteY18" fmla="*/ 5425440 h 6741160"/>
              <a:gd name="connsiteX19" fmla="*/ 6918960 w 7759700"/>
              <a:gd name="connsiteY19" fmla="*/ 5618480 h 6741160"/>
              <a:gd name="connsiteX20" fmla="*/ 6868160 w 7759700"/>
              <a:gd name="connsiteY20" fmla="*/ 5709920 h 6741160"/>
              <a:gd name="connsiteX21" fmla="*/ 6878320 w 7759700"/>
              <a:gd name="connsiteY21" fmla="*/ 5811520 h 6741160"/>
              <a:gd name="connsiteX22" fmla="*/ 6898640 w 7759700"/>
              <a:gd name="connsiteY22" fmla="*/ 6024880 h 6741160"/>
              <a:gd name="connsiteX23" fmla="*/ 6929120 w 7759700"/>
              <a:gd name="connsiteY23" fmla="*/ 6075680 h 6741160"/>
              <a:gd name="connsiteX24" fmla="*/ 7051040 w 7759700"/>
              <a:gd name="connsiteY24" fmla="*/ 6176010 h 6741160"/>
              <a:gd name="connsiteX25" fmla="*/ 7119620 w 7759700"/>
              <a:gd name="connsiteY25" fmla="*/ 6189980 h 6741160"/>
              <a:gd name="connsiteX26" fmla="*/ 7211060 w 7759700"/>
              <a:gd name="connsiteY26" fmla="*/ 6181090 h 6741160"/>
              <a:gd name="connsiteX27" fmla="*/ 7278370 w 7759700"/>
              <a:gd name="connsiteY27" fmla="*/ 6083300 h 6741160"/>
              <a:gd name="connsiteX28" fmla="*/ 7420610 w 7759700"/>
              <a:gd name="connsiteY28" fmla="*/ 5956300 h 6741160"/>
              <a:gd name="connsiteX29" fmla="*/ 7512050 w 7759700"/>
              <a:gd name="connsiteY29" fmla="*/ 5951220 h 6741160"/>
              <a:gd name="connsiteX30" fmla="*/ 7538720 w 7759700"/>
              <a:gd name="connsiteY30" fmla="*/ 6042660 h 6741160"/>
              <a:gd name="connsiteX31" fmla="*/ 7630160 w 7759700"/>
              <a:gd name="connsiteY31" fmla="*/ 6189980 h 6741160"/>
              <a:gd name="connsiteX32" fmla="*/ 7620000 w 7759700"/>
              <a:gd name="connsiteY32" fmla="*/ 6319520 h 6741160"/>
              <a:gd name="connsiteX33" fmla="*/ 7759700 w 7759700"/>
              <a:gd name="connsiteY33" fmla="*/ 6741160 h 6741160"/>
              <a:gd name="connsiteX34" fmla="*/ 6973570 w 7759700"/>
              <a:gd name="connsiteY34" fmla="*/ 6525260 h 6741160"/>
              <a:gd name="connsiteX35" fmla="*/ 5801360 w 7759700"/>
              <a:gd name="connsiteY35" fmla="*/ 6502400 h 6741160"/>
              <a:gd name="connsiteX36" fmla="*/ 4395934 w 7759700"/>
              <a:gd name="connsiteY36" fmla="*/ 6470452 h 6741160"/>
              <a:gd name="connsiteX37" fmla="*/ 4912837 w 7759700"/>
              <a:gd name="connsiteY37" fmla="*/ 4621389 h 6741160"/>
              <a:gd name="connsiteX38" fmla="*/ 4064122 w 7759700"/>
              <a:gd name="connsiteY38" fmla="*/ 3744779 h 6741160"/>
              <a:gd name="connsiteX39" fmla="*/ 3515360 w 7759700"/>
              <a:gd name="connsiteY39" fmla="*/ 4226560 h 6741160"/>
              <a:gd name="connsiteX40" fmla="*/ 2824480 w 7759700"/>
              <a:gd name="connsiteY40" fmla="*/ 4165600 h 6741160"/>
              <a:gd name="connsiteX41" fmla="*/ 2001520 w 7759700"/>
              <a:gd name="connsiteY41" fmla="*/ 4196080 h 6741160"/>
              <a:gd name="connsiteX42" fmla="*/ 1524000 w 7759700"/>
              <a:gd name="connsiteY42" fmla="*/ 4348480 h 6741160"/>
              <a:gd name="connsiteX43" fmla="*/ 1209040 w 7759700"/>
              <a:gd name="connsiteY43" fmla="*/ 4663440 h 6741160"/>
              <a:gd name="connsiteX44" fmla="*/ 1087120 w 7759700"/>
              <a:gd name="connsiteY44" fmla="*/ 5090160 h 6741160"/>
              <a:gd name="connsiteX45" fmla="*/ 101600 w 7759700"/>
              <a:gd name="connsiteY45" fmla="*/ 5120640 h 6741160"/>
              <a:gd name="connsiteX46" fmla="*/ 0 w 7759700"/>
              <a:gd name="connsiteY46" fmla="*/ 5059680 h 6741160"/>
              <a:gd name="connsiteX47" fmla="*/ 335280 w 7759700"/>
              <a:gd name="connsiteY4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685280 w 7759700"/>
              <a:gd name="connsiteY11" fmla="*/ 4815840 h 6741160"/>
              <a:gd name="connsiteX12" fmla="*/ 6827520 w 7759700"/>
              <a:gd name="connsiteY12" fmla="*/ 4846320 h 6741160"/>
              <a:gd name="connsiteX13" fmla="*/ 6888480 w 7759700"/>
              <a:gd name="connsiteY13" fmla="*/ 4917440 h 6741160"/>
              <a:gd name="connsiteX14" fmla="*/ 6939280 w 7759700"/>
              <a:gd name="connsiteY14" fmla="*/ 5008880 h 6741160"/>
              <a:gd name="connsiteX15" fmla="*/ 6939280 w 7759700"/>
              <a:gd name="connsiteY15" fmla="*/ 5171440 h 6741160"/>
              <a:gd name="connsiteX16" fmla="*/ 6939280 w 7759700"/>
              <a:gd name="connsiteY16" fmla="*/ 5283200 h 6741160"/>
              <a:gd name="connsiteX17" fmla="*/ 6939280 w 7759700"/>
              <a:gd name="connsiteY17" fmla="*/ 5425440 h 6741160"/>
              <a:gd name="connsiteX18" fmla="*/ 6918960 w 7759700"/>
              <a:gd name="connsiteY18" fmla="*/ 5618480 h 6741160"/>
              <a:gd name="connsiteX19" fmla="*/ 6868160 w 7759700"/>
              <a:gd name="connsiteY19" fmla="*/ 5709920 h 6741160"/>
              <a:gd name="connsiteX20" fmla="*/ 6878320 w 7759700"/>
              <a:gd name="connsiteY20" fmla="*/ 5811520 h 6741160"/>
              <a:gd name="connsiteX21" fmla="*/ 6898640 w 7759700"/>
              <a:gd name="connsiteY21" fmla="*/ 6024880 h 6741160"/>
              <a:gd name="connsiteX22" fmla="*/ 6929120 w 7759700"/>
              <a:gd name="connsiteY22" fmla="*/ 6075680 h 6741160"/>
              <a:gd name="connsiteX23" fmla="*/ 7051040 w 7759700"/>
              <a:gd name="connsiteY23" fmla="*/ 6176010 h 6741160"/>
              <a:gd name="connsiteX24" fmla="*/ 7119620 w 7759700"/>
              <a:gd name="connsiteY24" fmla="*/ 6189980 h 6741160"/>
              <a:gd name="connsiteX25" fmla="*/ 7211060 w 7759700"/>
              <a:gd name="connsiteY25" fmla="*/ 6181090 h 6741160"/>
              <a:gd name="connsiteX26" fmla="*/ 7278370 w 7759700"/>
              <a:gd name="connsiteY26" fmla="*/ 6083300 h 6741160"/>
              <a:gd name="connsiteX27" fmla="*/ 7420610 w 7759700"/>
              <a:gd name="connsiteY27" fmla="*/ 5956300 h 6741160"/>
              <a:gd name="connsiteX28" fmla="*/ 7512050 w 7759700"/>
              <a:gd name="connsiteY28" fmla="*/ 5951220 h 6741160"/>
              <a:gd name="connsiteX29" fmla="*/ 7538720 w 7759700"/>
              <a:gd name="connsiteY29" fmla="*/ 6042660 h 6741160"/>
              <a:gd name="connsiteX30" fmla="*/ 7630160 w 7759700"/>
              <a:gd name="connsiteY30" fmla="*/ 6189980 h 6741160"/>
              <a:gd name="connsiteX31" fmla="*/ 7620000 w 7759700"/>
              <a:gd name="connsiteY31" fmla="*/ 6319520 h 6741160"/>
              <a:gd name="connsiteX32" fmla="*/ 7759700 w 7759700"/>
              <a:gd name="connsiteY32" fmla="*/ 6741160 h 6741160"/>
              <a:gd name="connsiteX33" fmla="*/ 6973570 w 7759700"/>
              <a:gd name="connsiteY33" fmla="*/ 6525260 h 6741160"/>
              <a:gd name="connsiteX34" fmla="*/ 5801360 w 7759700"/>
              <a:gd name="connsiteY34" fmla="*/ 6502400 h 6741160"/>
              <a:gd name="connsiteX35" fmla="*/ 4395934 w 7759700"/>
              <a:gd name="connsiteY35" fmla="*/ 6470452 h 6741160"/>
              <a:gd name="connsiteX36" fmla="*/ 4912837 w 7759700"/>
              <a:gd name="connsiteY36" fmla="*/ 4621389 h 6741160"/>
              <a:gd name="connsiteX37" fmla="*/ 4064122 w 7759700"/>
              <a:gd name="connsiteY37" fmla="*/ 3744779 h 6741160"/>
              <a:gd name="connsiteX38" fmla="*/ 3515360 w 7759700"/>
              <a:gd name="connsiteY38" fmla="*/ 4226560 h 6741160"/>
              <a:gd name="connsiteX39" fmla="*/ 2824480 w 7759700"/>
              <a:gd name="connsiteY39" fmla="*/ 4165600 h 6741160"/>
              <a:gd name="connsiteX40" fmla="*/ 2001520 w 7759700"/>
              <a:gd name="connsiteY40" fmla="*/ 4196080 h 6741160"/>
              <a:gd name="connsiteX41" fmla="*/ 1524000 w 7759700"/>
              <a:gd name="connsiteY41" fmla="*/ 4348480 h 6741160"/>
              <a:gd name="connsiteX42" fmla="*/ 1209040 w 7759700"/>
              <a:gd name="connsiteY42" fmla="*/ 4663440 h 6741160"/>
              <a:gd name="connsiteX43" fmla="*/ 1087120 w 7759700"/>
              <a:gd name="connsiteY43" fmla="*/ 5090160 h 6741160"/>
              <a:gd name="connsiteX44" fmla="*/ 101600 w 7759700"/>
              <a:gd name="connsiteY44" fmla="*/ 5120640 h 6741160"/>
              <a:gd name="connsiteX45" fmla="*/ 0 w 7759700"/>
              <a:gd name="connsiteY45" fmla="*/ 5059680 h 6741160"/>
              <a:gd name="connsiteX46" fmla="*/ 335280 w 7759700"/>
              <a:gd name="connsiteY4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008880 h 6741160"/>
              <a:gd name="connsiteX14" fmla="*/ 6939280 w 7759700"/>
              <a:gd name="connsiteY14" fmla="*/ 5171440 h 6741160"/>
              <a:gd name="connsiteX15" fmla="*/ 6939280 w 7759700"/>
              <a:gd name="connsiteY15" fmla="*/ 5283200 h 6741160"/>
              <a:gd name="connsiteX16" fmla="*/ 6939280 w 7759700"/>
              <a:gd name="connsiteY16" fmla="*/ 5425440 h 6741160"/>
              <a:gd name="connsiteX17" fmla="*/ 6918960 w 7759700"/>
              <a:gd name="connsiteY17" fmla="*/ 5618480 h 6741160"/>
              <a:gd name="connsiteX18" fmla="*/ 6868160 w 7759700"/>
              <a:gd name="connsiteY18" fmla="*/ 5709920 h 6741160"/>
              <a:gd name="connsiteX19" fmla="*/ 6878320 w 7759700"/>
              <a:gd name="connsiteY19" fmla="*/ 5811520 h 6741160"/>
              <a:gd name="connsiteX20" fmla="*/ 6898640 w 7759700"/>
              <a:gd name="connsiteY20" fmla="*/ 6024880 h 6741160"/>
              <a:gd name="connsiteX21" fmla="*/ 6929120 w 7759700"/>
              <a:gd name="connsiteY21" fmla="*/ 6075680 h 6741160"/>
              <a:gd name="connsiteX22" fmla="*/ 7051040 w 7759700"/>
              <a:gd name="connsiteY22" fmla="*/ 6176010 h 6741160"/>
              <a:gd name="connsiteX23" fmla="*/ 7119620 w 7759700"/>
              <a:gd name="connsiteY23" fmla="*/ 6189980 h 6741160"/>
              <a:gd name="connsiteX24" fmla="*/ 7211060 w 7759700"/>
              <a:gd name="connsiteY24" fmla="*/ 6181090 h 6741160"/>
              <a:gd name="connsiteX25" fmla="*/ 7278370 w 7759700"/>
              <a:gd name="connsiteY25" fmla="*/ 6083300 h 6741160"/>
              <a:gd name="connsiteX26" fmla="*/ 7420610 w 7759700"/>
              <a:gd name="connsiteY26" fmla="*/ 5956300 h 6741160"/>
              <a:gd name="connsiteX27" fmla="*/ 7512050 w 7759700"/>
              <a:gd name="connsiteY27" fmla="*/ 5951220 h 6741160"/>
              <a:gd name="connsiteX28" fmla="*/ 7538720 w 7759700"/>
              <a:gd name="connsiteY28" fmla="*/ 6042660 h 6741160"/>
              <a:gd name="connsiteX29" fmla="*/ 7630160 w 7759700"/>
              <a:gd name="connsiteY29" fmla="*/ 6189980 h 6741160"/>
              <a:gd name="connsiteX30" fmla="*/ 7620000 w 7759700"/>
              <a:gd name="connsiteY30" fmla="*/ 6319520 h 6741160"/>
              <a:gd name="connsiteX31" fmla="*/ 7759700 w 7759700"/>
              <a:gd name="connsiteY31" fmla="*/ 6741160 h 6741160"/>
              <a:gd name="connsiteX32" fmla="*/ 6973570 w 7759700"/>
              <a:gd name="connsiteY32" fmla="*/ 6525260 h 6741160"/>
              <a:gd name="connsiteX33" fmla="*/ 5801360 w 7759700"/>
              <a:gd name="connsiteY33" fmla="*/ 6502400 h 6741160"/>
              <a:gd name="connsiteX34" fmla="*/ 4395934 w 7759700"/>
              <a:gd name="connsiteY34" fmla="*/ 6470452 h 6741160"/>
              <a:gd name="connsiteX35" fmla="*/ 4912837 w 7759700"/>
              <a:gd name="connsiteY35" fmla="*/ 4621389 h 6741160"/>
              <a:gd name="connsiteX36" fmla="*/ 4064122 w 7759700"/>
              <a:gd name="connsiteY36" fmla="*/ 3744779 h 6741160"/>
              <a:gd name="connsiteX37" fmla="*/ 3515360 w 7759700"/>
              <a:gd name="connsiteY37" fmla="*/ 4226560 h 6741160"/>
              <a:gd name="connsiteX38" fmla="*/ 2824480 w 7759700"/>
              <a:gd name="connsiteY38" fmla="*/ 4165600 h 6741160"/>
              <a:gd name="connsiteX39" fmla="*/ 2001520 w 7759700"/>
              <a:gd name="connsiteY39" fmla="*/ 4196080 h 6741160"/>
              <a:gd name="connsiteX40" fmla="*/ 1524000 w 7759700"/>
              <a:gd name="connsiteY40" fmla="*/ 4348480 h 6741160"/>
              <a:gd name="connsiteX41" fmla="*/ 1209040 w 7759700"/>
              <a:gd name="connsiteY41" fmla="*/ 4663440 h 6741160"/>
              <a:gd name="connsiteX42" fmla="*/ 1087120 w 7759700"/>
              <a:gd name="connsiteY42" fmla="*/ 5090160 h 6741160"/>
              <a:gd name="connsiteX43" fmla="*/ 101600 w 7759700"/>
              <a:gd name="connsiteY43" fmla="*/ 5120640 h 6741160"/>
              <a:gd name="connsiteX44" fmla="*/ 0 w 7759700"/>
              <a:gd name="connsiteY44" fmla="*/ 5059680 h 6741160"/>
              <a:gd name="connsiteX45" fmla="*/ 335280 w 7759700"/>
              <a:gd name="connsiteY4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171440 h 6741160"/>
              <a:gd name="connsiteX14" fmla="*/ 6939280 w 7759700"/>
              <a:gd name="connsiteY14" fmla="*/ 5283200 h 6741160"/>
              <a:gd name="connsiteX15" fmla="*/ 6939280 w 7759700"/>
              <a:gd name="connsiteY15" fmla="*/ 5425440 h 6741160"/>
              <a:gd name="connsiteX16" fmla="*/ 6918960 w 7759700"/>
              <a:gd name="connsiteY16" fmla="*/ 5618480 h 6741160"/>
              <a:gd name="connsiteX17" fmla="*/ 6868160 w 7759700"/>
              <a:gd name="connsiteY17" fmla="*/ 5709920 h 6741160"/>
              <a:gd name="connsiteX18" fmla="*/ 6878320 w 7759700"/>
              <a:gd name="connsiteY18" fmla="*/ 5811520 h 6741160"/>
              <a:gd name="connsiteX19" fmla="*/ 6898640 w 7759700"/>
              <a:gd name="connsiteY19" fmla="*/ 6024880 h 6741160"/>
              <a:gd name="connsiteX20" fmla="*/ 6929120 w 7759700"/>
              <a:gd name="connsiteY20" fmla="*/ 6075680 h 6741160"/>
              <a:gd name="connsiteX21" fmla="*/ 7051040 w 7759700"/>
              <a:gd name="connsiteY21" fmla="*/ 6176010 h 6741160"/>
              <a:gd name="connsiteX22" fmla="*/ 7119620 w 7759700"/>
              <a:gd name="connsiteY22" fmla="*/ 6189980 h 6741160"/>
              <a:gd name="connsiteX23" fmla="*/ 7211060 w 7759700"/>
              <a:gd name="connsiteY23" fmla="*/ 6181090 h 6741160"/>
              <a:gd name="connsiteX24" fmla="*/ 7278370 w 7759700"/>
              <a:gd name="connsiteY24" fmla="*/ 6083300 h 6741160"/>
              <a:gd name="connsiteX25" fmla="*/ 7420610 w 7759700"/>
              <a:gd name="connsiteY25" fmla="*/ 5956300 h 6741160"/>
              <a:gd name="connsiteX26" fmla="*/ 7512050 w 7759700"/>
              <a:gd name="connsiteY26" fmla="*/ 5951220 h 6741160"/>
              <a:gd name="connsiteX27" fmla="*/ 7538720 w 7759700"/>
              <a:gd name="connsiteY27" fmla="*/ 6042660 h 6741160"/>
              <a:gd name="connsiteX28" fmla="*/ 7630160 w 7759700"/>
              <a:gd name="connsiteY28" fmla="*/ 6189980 h 6741160"/>
              <a:gd name="connsiteX29" fmla="*/ 7620000 w 7759700"/>
              <a:gd name="connsiteY29" fmla="*/ 6319520 h 6741160"/>
              <a:gd name="connsiteX30" fmla="*/ 7759700 w 7759700"/>
              <a:gd name="connsiteY30" fmla="*/ 6741160 h 6741160"/>
              <a:gd name="connsiteX31" fmla="*/ 6973570 w 7759700"/>
              <a:gd name="connsiteY31" fmla="*/ 6525260 h 6741160"/>
              <a:gd name="connsiteX32" fmla="*/ 5801360 w 7759700"/>
              <a:gd name="connsiteY32" fmla="*/ 6502400 h 6741160"/>
              <a:gd name="connsiteX33" fmla="*/ 4395934 w 7759700"/>
              <a:gd name="connsiteY33" fmla="*/ 6470452 h 6741160"/>
              <a:gd name="connsiteX34" fmla="*/ 4912837 w 7759700"/>
              <a:gd name="connsiteY34" fmla="*/ 4621389 h 6741160"/>
              <a:gd name="connsiteX35" fmla="*/ 4064122 w 7759700"/>
              <a:gd name="connsiteY35" fmla="*/ 3744779 h 6741160"/>
              <a:gd name="connsiteX36" fmla="*/ 3515360 w 7759700"/>
              <a:gd name="connsiteY36" fmla="*/ 4226560 h 6741160"/>
              <a:gd name="connsiteX37" fmla="*/ 2824480 w 7759700"/>
              <a:gd name="connsiteY37" fmla="*/ 4165600 h 6741160"/>
              <a:gd name="connsiteX38" fmla="*/ 2001520 w 7759700"/>
              <a:gd name="connsiteY38" fmla="*/ 4196080 h 6741160"/>
              <a:gd name="connsiteX39" fmla="*/ 1524000 w 7759700"/>
              <a:gd name="connsiteY39" fmla="*/ 4348480 h 6741160"/>
              <a:gd name="connsiteX40" fmla="*/ 1209040 w 7759700"/>
              <a:gd name="connsiteY40" fmla="*/ 4663440 h 6741160"/>
              <a:gd name="connsiteX41" fmla="*/ 1087120 w 7759700"/>
              <a:gd name="connsiteY41" fmla="*/ 5090160 h 6741160"/>
              <a:gd name="connsiteX42" fmla="*/ 101600 w 7759700"/>
              <a:gd name="connsiteY42" fmla="*/ 5120640 h 6741160"/>
              <a:gd name="connsiteX43" fmla="*/ 0 w 7759700"/>
              <a:gd name="connsiteY43" fmla="*/ 5059680 h 6741160"/>
              <a:gd name="connsiteX44" fmla="*/ 335280 w 7759700"/>
              <a:gd name="connsiteY4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39280 w 7759700"/>
              <a:gd name="connsiteY14" fmla="*/ 5425440 h 6741160"/>
              <a:gd name="connsiteX15" fmla="*/ 6918960 w 7759700"/>
              <a:gd name="connsiteY15" fmla="*/ 5618480 h 6741160"/>
              <a:gd name="connsiteX16" fmla="*/ 6868160 w 7759700"/>
              <a:gd name="connsiteY16" fmla="*/ 5709920 h 6741160"/>
              <a:gd name="connsiteX17" fmla="*/ 6878320 w 7759700"/>
              <a:gd name="connsiteY17" fmla="*/ 5811520 h 6741160"/>
              <a:gd name="connsiteX18" fmla="*/ 6898640 w 7759700"/>
              <a:gd name="connsiteY18" fmla="*/ 6024880 h 6741160"/>
              <a:gd name="connsiteX19" fmla="*/ 6929120 w 7759700"/>
              <a:gd name="connsiteY19" fmla="*/ 6075680 h 6741160"/>
              <a:gd name="connsiteX20" fmla="*/ 7051040 w 7759700"/>
              <a:gd name="connsiteY20" fmla="*/ 6176010 h 6741160"/>
              <a:gd name="connsiteX21" fmla="*/ 7119620 w 7759700"/>
              <a:gd name="connsiteY21" fmla="*/ 6189980 h 6741160"/>
              <a:gd name="connsiteX22" fmla="*/ 7211060 w 7759700"/>
              <a:gd name="connsiteY22" fmla="*/ 6181090 h 6741160"/>
              <a:gd name="connsiteX23" fmla="*/ 7278370 w 7759700"/>
              <a:gd name="connsiteY23" fmla="*/ 6083300 h 6741160"/>
              <a:gd name="connsiteX24" fmla="*/ 7420610 w 7759700"/>
              <a:gd name="connsiteY24" fmla="*/ 5956300 h 6741160"/>
              <a:gd name="connsiteX25" fmla="*/ 7512050 w 7759700"/>
              <a:gd name="connsiteY25" fmla="*/ 5951220 h 6741160"/>
              <a:gd name="connsiteX26" fmla="*/ 7538720 w 7759700"/>
              <a:gd name="connsiteY26" fmla="*/ 6042660 h 6741160"/>
              <a:gd name="connsiteX27" fmla="*/ 7630160 w 7759700"/>
              <a:gd name="connsiteY27" fmla="*/ 6189980 h 6741160"/>
              <a:gd name="connsiteX28" fmla="*/ 7620000 w 7759700"/>
              <a:gd name="connsiteY28" fmla="*/ 6319520 h 6741160"/>
              <a:gd name="connsiteX29" fmla="*/ 7759700 w 7759700"/>
              <a:gd name="connsiteY29" fmla="*/ 6741160 h 6741160"/>
              <a:gd name="connsiteX30" fmla="*/ 6973570 w 7759700"/>
              <a:gd name="connsiteY30" fmla="*/ 6525260 h 6741160"/>
              <a:gd name="connsiteX31" fmla="*/ 5801360 w 7759700"/>
              <a:gd name="connsiteY31" fmla="*/ 6502400 h 6741160"/>
              <a:gd name="connsiteX32" fmla="*/ 4395934 w 7759700"/>
              <a:gd name="connsiteY32" fmla="*/ 6470452 h 6741160"/>
              <a:gd name="connsiteX33" fmla="*/ 4912837 w 7759700"/>
              <a:gd name="connsiteY33" fmla="*/ 4621389 h 6741160"/>
              <a:gd name="connsiteX34" fmla="*/ 4064122 w 7759700"/>
              <a:gd name="connsiteY34" fmla="*/ 3744779 h 6741160"/>
              <a:gd name="connsiteX35" fmla="*/ 3515360 w 7759700"/>
              <a:gd name="connsiteY35" fmla="*/ 4226560 h 6741160"/>
              <a:gd name="connsiteX36" fmla="*/ 2824480 w 7759700"/>
              <a:gd name="connsiteY36" fmla="*/ 4165600 h 6741160"/>
              <a:gd name="connsiteX37" fmla="*/ 2001520 w 7759700"/>
              <a:gd name="connsiteY37" fmla="*/ 4196080 h 6741160"/>
              <a:gd name="connsiteX38" fmla="*/ 1524000 w 7759700"/>
              <a:gd name="connsiteY38" fmla="*/ 4348480 h 6741160"/>
              <a:gd name="connsiteX39" fmla="*/ 1209040 w 7759700"/>
              <a:gd name="connsiteY39" fmla="*/ 4663440 h 6741160"/>
              <a:gd name="connsiteX40" fmla="*/ 1087120 w 7759700"/>
              <a:gd name="connsiteY40" fmla="*/ 5090160 h 6741160"/>
              <a:gd name="connsiteX41" fmla="*/ 101600 w 7759700"/>
              <a:gd name="connsiteY41" fmla="*/ 5120640 h 6741160"/>
              <a:gd name="connsiteX42" fmla="*/ 0 w 7759700"/>
              <a:gd name="connsiteY42" fmla="*/ 5059680 h 6741160"/>
              <a:gd name="connsiteX43" fmla="*/ 335280 w 7759700"/>
              <a:gd name="connsiteY4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68160 w 7759700"/>
              <a:gd name="connsiteY15" fmla="*/ 5709920 h 6741160"/>
              <a:gd name="connsiteX16" fmla="*/ 6878320 w 7759700"/>
              <a:gd name="connsiteY16" fmla="*/ 5811520 h 6741160"/>
              <a:gd name="connsiteX17" fmla="*/ 6898640 w 7759700"/>
              <a:gd name="connsiteY17" fmla="*/ 6024880 h 6741160"/>
              <a:gd name="connsiteX18" fmla="*/ 6929120 w 7759700"/>
              <a:gd name="connsiteY18" fmla="*/ 6075680 h 6741160"/>
              <a:gd name="connsiteX19" fmla="*/ 7051040 w 7759700"/>
              <a:gd name="connsiteY19" fmla="*/ 6176010 h 6741160"/>
              <a:gd name="connsiteX20" fmla="*/ 7119620 w 7759700"/>
              <a:gd name="connsiteY20" fmla="*/ 6189980 h 6741160"/>
              <a:gd name="connsiteX21" fmla="*/ 7211060 w 7759700"/>
              <a:gd name="connsiteY21" fmla="*/ 6181090 h 6741160"/>
              <a:gd name="connsiteX22" fmla="*/ 7278370 w 7759700"/>
              <a:gd name="connsiteY22" fmla="*/ 6083300 h 6741160"/>
              <a:gd name="connsiteX23" fmla="*/ 7420610 w 7759700"/>
              <a:gd name="connsiteY23" fmla="*/ 5956300 h 6741160"/>
              <a:gd name="connsiteX24" fmla="*/ 7512050 w 7759700"/>
              <a:gd name="connsiteY24" fmla="*/ 5951220 h 6741160"/>
              <a:gd name="connsiteX25" fmla="*/ 7538720 w 7759700"/>
              <a:gd name="connsiteY25" fmla="*/ 6042660 h 6741160"/>
              <a:gd name="connsiteX26" fmla="*/ 7630160 w 7759700"/>
              <a:gd name="connsiteY26" fmla="*/ 6189980 h 6741160"/>
              <a:gd name="connsiteX27" fmla="*/ 7620000 w 7759700"/>
              <a:gd name="connsiteY27" fmla="*/ 6319520 h 6741160"/>
              <a:gd name="connsiteX28" fmla="*/ 7759700 w 7759700"/>
              <a:gd name="connsiteY28" fmla="*/ 6741160 h 6741160"/>
              <a:gd name="connsiteX29" fmla="*/ 6973570 w 7759700"/>
              <a:gd name="connsiteY29" fmla="*/ 6525260 h 6741160"/>
              <a:gd name="connsiteX30" fmla="*/ 5801360 w 7759700"/>
              <a:gd name="connsiteY30" fmla="*/ 6502400 h 6741160"/>
              <a:gd name="connsiteX31" fmla="*/ 4395934 w 7759700"/>
              <a:gd name="connsiteY31" fmla="*/ 6470452 h 6741160"/>
              <a:gd name="connsiteX32" fmla="*/ 4912837 w 7759700"/>
              <a:gd name="connsiteY32" fmla="*/ 4621389 h 6741160"/>
              <a:gd name="connsiteX33" fmla="*/ 4064122 w 7759700"/>
              <a:gd name="connsiteY33" fmla="*/ 3744779 h 6741160"/>
              <a:gd name="connsiteX34" fmla="*/ 3515360 w 7759700"/>
              <a:gd name="connsiteY34" fmla="*/ 4226560 h 6741160"/>
              <a:gd name="connsiteX35" fmla="*/ 2824480 w 7759700"/>
              <a:gd name="connsiteY35" fmla="*/ 4165600 h 6741160"/>
              <a:gd name="connsiteX36" fmla="*/ 2001520 w 7759700"/>
              <a:gd name="connsiteY36" fmla="*/ 4196080 h 6741160"/>
              <a:gd name="connsiteX37" fmla="*/ 1524000 w 7759700"/>
              <a:gd name="connsiteY37" fmla="*/ 4348480 h 6741160"/>
              <a:gd name="connsiteX38" fmla="*/ 1209040 w 7759700"/>
              <a:gd name="connsiteY38" fmla="*/ 4663440 h 6741160"/>
              <a:gd name="connsiteX39" fmla="*/ 1087120 w 7759700"/>
              <a:gd name="connsiteY39" fmla="*/ 5090160 h 6741160"/>
              <a:gd name="connsiteX40" fmla="*/ 101600 w 7759700"/>
              <a:gd name="connsiteY40" fmla="*/ 5120640 h 6741160"/>
              <a:gd name="connsiteX41" fmla="*/ 0 w 7759700"/>
              <a:gd name="connsiteY41" fmla="*/ 5059680 h 6741160"/>
              <a:gd name="connsiteX42" fmla="*/ 335280 w 7759700"/>
              <a:gd name="connsiteY4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78320 w 7759700"/>
              <a:gd name="connsiteY15" fmla="*/ 5811520 h 6741160"/>
              <a:gd name="connsiteX16" fmla="*/ 6898640 w 7759700"/>
              <a:gd name="connsiteY16" fmla="*/ 6024880 h 6741160"/>
              <a:gd name="connsiteX17" fmla="*/ 6929120 w 7759700"/>
              <a:gd name="connsiteY17" fmla="*/ 6075680 h 6741160"/>
              <a:gd name="connsiteX18" fmla="*/ 7051040 w 7759700"/>
              <a:gd name="connsiteY18" fmla="*/ 6176010 h 6741160"/>
              <a:gd name="connsiteX19" fmla="*/ 7119620 w 7759700"/>
              <a:gd name="connsiteY19" fmla="*/ 6189980 h 6741160"/>
              <a:gd name="connsiteX20" fmla="*/ 7211060 w 7759700"/>
              <a:gd name="connsiteY20" fmla="*/ 6181090 h 6741160"/>
              <a:gd name="connsiteX21" fmla="*/ 7278370 w 7759700"/>
              <a:gd name="connsiteY21" fmla="*/ 6083300 h 6741160"/>
              <a:gd name="connsiteX22" fmla="*/ 7420610 w 7759700"/>
              <a:gd name="connsiteY22" fmla="*/ 5956300 h 6741160"/>
              <a:gd name="connsiteX23" fmla="*/ 7512050 w 7759700"/>
              <a:gd name="connsiteY23" fmla="*/ 5951220 h 6741160"/>
              <a:gd name="connsiteX24" fmla="*/ 7538720 w 7759700"/>
              <a:gd name="connsiteY24" fmla="*/ 6042660 h 6741160"/>
              <a:gd name="connsiteX25" fmla="*/ 7630160 w 7759700"/>
              <a:gd name="connsiteY25" fmla="*/ 6189980 h 6741160"/>
              <a:gd name="connsiteX26" fmla="*/ 7620000 w 7759700"/>
              <a:gd name="connsiteY26" fmla="*/ 6319520 h 6741160"/>
              <a:gd name="connsiteX27" fmla="*/ 7759700 w 7759700"/>
              <a:gd name="connsiteY27" fmla="*/ 6741160 h 6741160"/>
              <a:gd name="connsiteX28" fmla="*/ 6973570 w 7759700"/>
              <a:gd name="connsiteY28" fmla="*/ 6525260 h 6741160"/>
              <a:gd name="connsiteX29" fmla="*/ 5801360 w 7759700"/>
              <a:gd name="connsiteY29" fmla="*/ 6502400 h 6741160"/>
              <a:gd name="connsiteX30" fmla="*/ 4395934 w 7759700"/>
              <a:gd name="connsiteY30" fmla="*/ 6470452 h 6741160"/>
              <a:gd name="connsiteX31" fmla="*/ 4912837 w 7759700"/>
              <a:gd name="connsiteY31" fmla="*/ 4621389 h 6741160"/>
              <a:gd name="connsiteX32" fmla="*/ 4064122 w 7759700"/>
              <a:gd name="connsiteY32" fmla="*/ 3744779 h 6741160"/>
              <a:gd name="connsiteX33" fmla="*/ 3515360 w 7759700"/>
              <a:gd name="connsiteY33" fmla="*/ 4226560 h 6741160"/>
              <a:gd name="connsiteX34" fmla="*/ 2824480 w 7759700"/>
              <a:gd name="connsiteY34" fmla="*/ 4165600 h 6741160"/>
              <a:gd name="connsiteX35" fmla="*/ 2001520 w 7759700"/>
              <a:gd name="connsiteY35" fmla="*/ 4196080 h 6741160"/>
              <a:gd name="connsiteX36" fmla="*/ 1524000 w 7759700"/>
              <a:gd name="connsiteY36" fmla="*/ 4348480 h 6741160"/>
              <a:gd name="connsiteX37" fmla="*/ 1209040 w 7759700"/>
              <a:gd name="connsiteY37" fmla="*/ 4663440 h 6741160"/>
              <a:gd name="connsiteX38" fmla="*/ 1087120 w 7759700"/>
              <a:gd name="connsiteY38" fmla="*/ 5090160 h 6741160"/>
              <a:gd name="connsiteX39" fmla="*/ 101600 w 7759700"/>
              <a:gd name="connsiteY39" fmla="*/ 5120640 h 6741160"/>
              <a:gd name="connsiteX40" fmla="*/ 0 w 7759700"/>
              <a:gd name="connsiteY40" fmla="*/ 5059680 h 6741160"/>
              <a:gd name="connsiteX41" fmla="*/ 335280 w 7759700"/>
              <a:gd name="connsiteY4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051040 w 7759700"/>
              <a:gd name="connsiteY17" fmla="*/ 6176010 h 6741160"/>
              <a:gd name="connsiteX18" fmla="*/ 7119620 w 7759700"/>
              <a:gd name="connsiteY18" fmla="*/ 6189980 h 6741160"/>
              <a:gd name="connsiteX19" fmla="*/ 7211060 w 7759700"/>
              <a:gd name="connsiteY19" fmla="*/ 6181090 h 6741160"/>
              <a:gd name="connsiteX20" fmla="*/ 7278370 w 7759700"/>
              <a:gd name="connsiteY20" fmla="*/ 6083300 h 6741160"/>
              <a:gd name="connsiteX21" fmla="*/ 7420610 w 7759700"/>
              <a:gd name="connsiteY21" fmla="*/ 5956300 h 6741160"/>
              <a:gd name="connsiteX22" fmla="*/ 7512050 w 7759700"/>
              <a:gd name="connsiteY22" fmla="*/ 5951220 h 6741160"/>
              <a:gd name="connsiteX23" fmla="*/ 7538720 w 7759700"/>
              <a:gd name="connsiteY23" fmla="*/ 6042660 h 6741160"/>
              <a:gd name="connsiteX24" fmla="*/ 7630160 w 7759700"/>
              <a:gd name="connsiteY24" fmla="*/ 6189980 h 6741160"/>
              <a:gd name="connsiteX25" fmla="*/ 7620000 w 7759700"/>
              <a:gd name="connsiteY25" fmla="*/ 6319520 h 6741160"/>
              <a:gd name="connsiteX26" fmla="*/ 7759700 w 7759700"/>
              <a:gd name="connsiteY26" fmla="*/ 6741160 h 6741160"/>
              <a:gd name="connsiteX27" fmla="*/ 6973570 w 7759700"/>
              <a:gd name="connsiteY27" fmla="*/ 6525260 h 6741160"/>
              <a:gd name="connsiteX28" fmla="*/ 5801360 w 7759700"/>
              <a:gd name="connsiteY28" fmla="*/ 6502400 h 6741160"/>
              <a:gd name="connsiteX29" fmla="*/ 4395934 w 7759700"/>
              <a:gd name="connsiteY29" fmla="*/ 6470452 h 6741160"/>
              <a:gd name="connsiteX30" fmla="*/ 4912837 w 7759700"/>
              <a:gd name="connsiteY30" fmla="*/ 4621389 h 6741160"/>
              <a:gd name="connsiteX31" fmla="*/ 4064122 w 7759700"/>
              <a:gd name="connsiteY31" fmla="*/ 3744779 h 6741160"/>
              <a:gd name="connsiteX32" fmla="*/ 3515360 w 7759700"/>
              <a:gd name="connsiteY32" fmla="*/ 4226560 h 6741160"/>
              <a:gd name="connsiteX33" fmla="*/ 2824480 w 7759700"/>
              <a:gd name="connsiteY33" fmla="*/ 4165600 h 6741160"/>
              <a:gd name="connsiteX34" fmla="*/ 2001520 w 7759700"/>
              <a:gd name="connsiteY34" fmla="*/ 4196080 h 6741160"/>
              <a:gd name="connsiteX35" fmla="*/ 1524000 w 7759700"/>
              <a:gd name="connsiteY35" fmla="*/ 4348480 h 6741160"/>
              <a:gd name="connsiteX36" fmla="*/ 1209040 w 7759700"/>
              <a:gd name="connsiteY36" fmla="*/ 4663440 h 6741160"/>
              <a:gd name="connsiteX37" fmla="*/ 1087120 w 7759700"/>
              <a:gd name="connsiteY37" fmla="*/ 5090160 h 6741160"/>
              <a:gd name="connsiteX38" fmla="*/ 101600 w 7759700"/>
              <a:gd name="connsiteY38" fmla="*/ 5120640 h 6741160"/>
              <a:gd name="connsiteX39" fmla="*/ 0 w 7759700"/>
              <a:gd name="connsiteY39" fmla="*/ 5059680 h 6741160"/>
              <a:gd name="connsiteX40" fmla="*/ 335280 w 7759700"/>
              <a:gd name="connsiteY4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278370 w 7759700"/>
              <a:gd name="connsiteY19" fmla="*/ 6083300 h 6741160"/>
              <a:gd name="connsiteX20" fmla="*/ 7420610 w 7759700"/>
              <a:gd name="connsiteY20" fmla="*/ 5956300 h 6741160"/>
              <a:gd name="connsiteX21" fmla="*/ 7512050 w 7759700"/>
              <a:gd name="connsiteY21" fmla="*/ 5951220 h 6741160"/>
              <a:gd name="connsiteX22" fmla="*/ 7538720 w 7759700"/>
              <a:gd name="connsiteY22" fmla="*/ 6042660 h 6741160"/>
              <a:gd name="connsiteX23" fmla="*/ 7630160 w 7759700"/>
              <a:gd name="connsiteY23" fmla="*/ 6189980 h 6741160"/>
              <a:gd name="connsiteX24" fmla="*/ 7620000 w 7759700"/>
              <a:gd name="connsiteY24" fmla="*/ 6319520 h 6741160"/>
              <a:gd name="connsiteX25" fmla="*/ 7759700 w 7759700"/>
              <a:gd name="connsiteY25" fmla="*/ 6741160 h 6741160"/>
              <a:gd name="connsiteX26" fmla="*/ 6973570 w 7759700"/>
              <a:gd name="connsiteY26" fmla="*/ 6525260 h 6741160"/>
              <a:gd name="connsiteX27" fmla="*/ 5801360 w 7759700"/>
              <a:gd name="connsiteY27" fmla="*/ 6502400 h 6741160"/>
              <a:gd name="connsiteX28" fmla="*/ 4395934 w 7759700"/>
              <a:gd name="connsiteY28" fmla="*/ 6470452 h 6741160"/>
              <a:gd name="connsiteX29" fmla="*/ 4912837 w 7759700"/>
              <a:gd name="connsiteY29" fmla="*/ 4621389 h 6741160"/>
              <a:gd name="connsiteX30" fmla="*/ 4064122 w 7759700"/>
              <a:gd name="connsiteY30" fmla="*/ 3744779 h 6741160"/>
              <a:gd name="connsiteX31" fmla="*/ 3515360 w 7759700"/>
              <a:gd name="connsiteY31" fmla="*/ 4226560 h 6741160"/>
              <a:gd name="connsiteX32" fmla="*/ 2824480 w 7759700"/>
              <a:gd name="connsiteY32" fmla="*/ 4165600 h 6741160"/>
              <a:gd name="connsiteX33" fmla="*/ 2001520 w 7759700"/>
              <a:gd name="connsiteY33" fmla="*/ 4196080 h 6741160"/>
              <a:gd name="connsiteX34" fmla="*/ 1524000 w 7759700"/>
              <a:gd name="connsiteY34" fmla="*/ 4348480 h 6741160"/>
              <a:gd name="connsiteX35" fmla="*/ 1209040 w 7759700"/>
              <a:gd name="connsiteY35" fmla="*/ 4663440 h 6741160"/>
              <a:gd name="connsiteX36" fmla="*/ 1087120 w 7759700"/>
              <a:gd name="connsiteY36" fmla="*/ 5090160 h 6741160"/>
              <a:gd name="connsiteX37" fmla="*/ 101600 w 7759700"/>
              <a:gd name="connsiteY37" fmla="*/ 5120640 h 6741160"/>
              <a:gd name="connsiteX38" fmla="*/ 0 w 7759700"/>
              <a:gd name="connsiteY38" fmla="*/ 5059680 h 6741160"/>
              <a:gd name="connsiteX39" fmla="*/ 335280 w 7759700"/>
              <a:gd name="connsiteY3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420610 w 7759700"/>
              <a:gd name="connsiteY19" fmla="*/ 5956300 h 6741160"/>
              <a:gd name="connsiteX20" fmla="*/ 7512050 w 7759700"/>
              <a:gd name="connsiteY20" fmla="*/ 5951220 h 6741160"/>
              <a:gd name="connsiteX21" fmla="*/ 7538720 w 7759700"/>
              <a:gd name="connsiteY21" fmla="*/ 6042660 h 6741160"/>
              <a:gd name="connsiteX22" fmla="*/ 7630160 w 7759700"/>
              <a:gd name="connsiteY22" fmla="*/ 6189980 h 6741160"/>
              <a:gd name="connsiteX23" fmla="*/ 7620000 w 7759700"/>
              <a:gd name="connsiteY23" fmla="*/ 6319520 h 6741160"/>
              <a:gd name="connsiteX24" fmla="*/ 7759700 w 7759700"/>
              <a:gd name="connsiteY24" fmla="*/ 6741160 h 6741160"/>
              <a:gd name="connsiteX25" fmla="*/ 6973570 w 7759700"/>
              <a:gd name="connsiteY25" fmla="*/ 6525260 h 6741160"/>
              <a:gd name="connsiteX26" fmla="*/ 5801360 w 7759700"/>
              <a:gd name="connsiteY26" fmla="*/ 6502400 h 6741160"/>
              <a:gd name="connsiteX27" fmla="*/ 4395934 w 7759700"/>
              <a:gd name="connsiteY27" fmla="*/ 6470452 h 6741160"/>
              <a:gd name="connsiteX28" fmla="*/ 4912837 w 7759700"/>
              <a:gd name="connsiteY28" fmla="*/ 4621389 h 6741160"/>
              <a:gd name="connsiteX29" fmla="*/ 4064122 w 7759700"/>
              <a:gd name="connsiteY29" fmla="*/ 3744779 h 6741160"/>
              <a:gd name="connsiteX30" fmla="*/ 3515360 w 7759700"/>
              <a:gd name="connsiteY30" fmla="*/ 4226560 h 6741160"/>
              <a:gd name="connsiteX31" fmla="*/ 2824480 w 7759700"/>
              <a:gd name="connsiteY31" fmla="*/ 4165600 h 6741160"/>
              <a:gd name="connsiteX32" fmla="*/ 2001520 w 7759700"/>
              <a:gd name="connsiteY32" fmla="*/ 4196080 h 6741160"/>
              <a:gd name="connsiteX33" fmla="*/ 1524000 w 7759700"/>
              <a:gd name="connsiteY33" fmla="*/ 4348480 h 6741160"/>
              <a:gd name="connsiteX34" fmla="*/ 1209040 w 7759700"/>
              <a:gd name="connsiteY34" fmla="*/ 4663440 h 6741160"/>
              <a:gd name="connsiteX35" fmla="*/ 1087120 w 7759700"/>
              <a:gd name="connsiteY35" fmla="*/ 5090160 h 6741160"/>
              <a:gd name="connsiteX36" fmla="*/ 101600 w 7759700"/>
              <a:gd name="connsiteY36" fmla="*/ 5120640 h 6741160"/>
              <a:gd name="connsiteX37" fmla="*/ 0 w 7759700"/>
              <a:gd name="connsiteY37" fmla="*/ 5059680 h 6741160"/>
              <a:gd name="connsiteX38" fmla="*/ 335280 w 7759700"/>
              <a:gd name="connsiteY3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420610 w 7759700"/>
              <a:gd name="connsiteY18" fmla="*/ 5956300 h 6741160"/>
              <a:gd name="connsiteX19" fmla="*/ 7512050 w 7759700"/>
              <a:gd name="connsiteY19" fmla="*/ 5951220 h 6741160"/>
              <a:gd name="connsiteX20" fmla="*/ 7538720 w 7759700"/>
              <a:gd name="connsiteY20" fmla="*/ 6042660 h 6741160"/>
              <a:gd name="connsiteX21" fmla="*/ 7630160 w 7759700"/>
              <a:gd name="connsiteY21" fmla="*/ 6189980 h 6741160"/>
              <a:gd name="connsiteX22" fmla="*/ 7620000 w 7759700"/>
              <a:gd name="connsiteY22" fmla="*/ 6319520 h 6741160"/>
              <a:gd name="connsiteX23" fmla="*/ 7759700 w 7759700"/>
              <a:gd name="connsiteY23" fmla="*/ 6741160 h 6741160"/>
              <a:gd name="connsiteX24" fmla="*/ 6973570 w 7759700"/>
              <a:gd name="connsiteY24" fmla="*/ 6525260 h 6741160"/>
              <a:gd name="connsiteX25" fmla="*/ 5801360 w 7759700"/>
              <a:gd name="connsiteY25" fmla="*/ 6502400 h 6741160"/>
              <a:gd name="connsiteX26" fmla="*/ 4395934 w 7759700"/>
              <a:gd name="connsiteY26" fmla="*/ 6470452 h 6741160"/>
              <a:gd name="connsiteX27" fmla="*/ 4912837 w 7759700"/>
              <a:gd name="connsiteY27" fmla="*/ 4621389 h 6741160"/>
              <a:gd name="connsiteX28" fmla="*/ 4064122 w 7759700"/>
              <a:gd name="connsiteY28" fmla="*/ 3744779 h 6741160"/>
              <a:gd name="connsiteX29" fmla="*/ 3515360 w 7759700"/>
              <a:gd name="connsiteY29" fmla="*/ 4226560 h 6741160"/>
              <a:gd name="connsiteX30" fmla="*/ 2824480 w 7759700"/>
              <a:gd name="connsiteY30" fmla="*/ 4165600 h 6741160"/>
              <a:gd name="connsiteX31" fmla="*/ 2001520 w 7759700"/>
              <a:gd name="connsiteY31" fmla="*/ 4196080 h 6741160"/>
              <a:gd name="connsiteX32" fmla="*/ 1524000 w 7759700"/>
              <a:gd name="connsiteY32" fmla="*/ 4348480 h 6741160"/>
              <a:gd name="connsiteX33" fmla="*/ 1209040 w 7759700"/>
              <a:gd name="connsiteY33" fmla="*/ 4663440 h 6741160"/>
              <a:gd name="connsiteX34" fmla="*/ 1087120 w 7759700"/>
              <a:gd name="connsiteY34" fmla="*/ 5090160 h 6741160"/>
              <a:gd name="connsiteX35" fmla="*/ 101600 w 7759700"/>
              <a:gd name="connsiteY35" fmla="*/ 5120640 h 6741160"/>
              <a:gd name="connsiteX36" fmla="*/ 0 w 7759700"/>
              <a:gd name="connsiteY36" fmla="*/ 5059680 h 6741160"/>
              <a:gd name="connsiteX37" fmla="*/ 335280 w 7759700"/>
              <a:gd name="connsiteY3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420610 w 7759700"/>
              <a:gd name="connsiteY17" fmla="*/ 5956300 h 6741160"/>
              <a:gd name="connsiteX18" fmla="*/ 7512050 w 7759700"/>
              <a:gd name="connsiteY18" fmla="*/ 5951220 h 6741160"/>
              <a:gd name="connsiteX19" fmla="*/ 7538720 w 7759700"/>
              <a:gd name="connsiteY19" fmla="*/ 6042660 h 6741160"/>
              <a:gd name="connsiteX20" fmla="*/ 7630160 w 7759700"/>
              <a:gd name="connsiteY20" fmla="*/ 6189980 h 6741160"/>
              <a:gd name="connsiteX21" fmla="*/ 7620000 w 7759700"/>
              <a:gd name="connsiteY21" fmla="*/ 6319520 h 6741160"/>
              <a:gd name="connsiteX22" fmla="*/ 7759700 w 7759700"/>
              <a:gd name="connsiteY22" fmla="*/ 6741160 h 6741160"/>
              <a:gd name="connsiteX23" fmla="*/ 6973570 w 7759700"/>
              <a:gd name="connsiteY23" fmla="*/ 6525260 h 6741160"/>
              <a:gd name="connsiteX24" fmla="*/ 5801360 w 7759700"/>
              <a:gd name="connsiteY24" fmla="*/ 6502400 h 6741160"/>
              <a:gd name="connsiteX25" fmla="*/ 4395934 w 7759700"/>
              <a:gd name="connsiteY25" fmla="*/ 6470452 h 6741160"/>
              <a:gd name="connsiteX26" fmla="*/ 4912837 w 7759700"/>
              <a:gd name="connsiteY26" fmla="*/ 4621389 h 6741160"/>
              <a:gd name="connsiteX27" fmla="*/ 4064122 w 7759700"/>
              <a:gd name="connsiteY27" fmla="*/ 3744779 h 6741160"/>
              <a:gd name="connsiteX28" fmla="*/ 3515360 w 7759700"/>
              <a:gd name="connsiteY28" fmla="*/ 4226560 h 6741160"/>
              <a:gd name="connsiteX29" fmla="*/ 2824480 w 7759700"/>
              <a:gd name="connsiteY29" fmla="*/ 4165600 h 6741160"/>
              <a:gd name="connsiteX30" fmla="*/ 2001520 w 7759700"/>
              <a:gd name="connsiteY30" fmla="*/ 4196080 h 6741160"/>
              <a:gd name="connsiteX31" fmla="*/ 1524000 w 7759700"/>
              <a:gd name="connsiteY31" fmla="*/ 4348480 h 6741160"/>
              <a:gd name="connsiteX32" fmla="*/ 1209040 w 7759700"/>
              <a:gd name="connsiteY32" fmla="*/ 4663440 h 6741160"/>
              <a:gd name="connsiteX33" fmla="*/ 1087120 w 7759700"/>
              <a:gd name="connsiteY33" fmla="*/ 5090160 h 6741160"/>
              <a:gd name="connsiteX34" fmla="*/ 101600 w 7759700"/>
              <a:gd name="connsiteY34" fmla="*/ 5120640 h 6741160"/>
              <a:gd name="connsiteX35" fmla="*/ 0 w 7759700"/>
              <a:gd name="connsiteY35" fmla="*/ 5059680 h 6741160"/>
              <a:gd name="connsiteX36" fmla="*/ 335280 w 7759700"/>
              <a:gd name="connsiteY3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538720 w 7759700"/>
              <a:gd name="connsiteY18" fmla="*/ 6042660 h 6741160"/>
              <a:gd name="connsiteX19" fmla="*/ 7630160 w 7759700"/>
              <a:gd name="connsiteY19" fmla="*/ 6189980 h 6741160"/>
              <a:gd name="connsiteX20" fmla="*/ 7620000 w 7759700"/>
              <a:gd name="connsiteY20" fmla="*/ 6319520 h 6741160"/>
              <a:gd name="connsiteX21" fmla="*/ 7759700 w 7759700"/>
              <a:gd name="connsiteY21" fmla="*/ 6741160 h 6741160"/>
              <a:gd name="connsiteX22" fmla="*/ 6973570 w 7759700"/>
              <a:gd name="connsiteY22" fmla="*/ 6525260 h 6741160"/>
              <a:gd name="connsiteX23" fmla="*/ 5801360 w 7759700"/>
              <a:gd name="connsiteY23" fmla="*/ 6502400 h 6741160"/>
              <a:gd name="connsiteX24" fmla="*/ 4395934 w 7759700"/>
              <a:gd name="connsiteY24" fmla="*/ 6470452 h 6741160"/>
              <a:gd name="connsiteX25" fmla="*/ 4912837 w 7759700"/>
              <a:gd name="connsiteY25" fmla="*/ 4621389 h 6741160"/>
              <a:gd name="connsiteX26" fmla="*/ 4064122 w 7759700"/>
              <a:gd name="connsiteY26" fmla="*/ 3744779 h 6741160"/>
              <a:gd name="connsiteX27" fmla="*/ 3515360 w 7759700"/>
              <a:gd name="connsiteY27" fmla="*/ 4226560 h 6741160"/>
              <a:gd name="connsiteX28" fmla="*/ 2824480 w 7759700"/>
              <a:gd name="connsiteY28" fmla="*/ 4165600 h 6741160"/>
              <a:gd name="connsiteX29" fmla="*/ 2001520 w 7759700"/>
              <a:gd name="connsiteY29" fmla="*/ 4196080 h 6741160"/>
              <a:gd name="connsiteX30" fmla="*/ 1524000 w 7759700"/>
              <a:gd name="connsiteY30" fmla="*/ 4348480 h 6741160"/>
              <a:gd name="connsiteX31" fmla="*/ 1209040 w 7759700"/>
              <a:gd name="connsiteY31" fmla="*/ 4663440 h 6741160"/>
              <a:gd name="connsiteX32" fmla="*/ 1087120 w 7759700"/>
              <a:gd name="connsiteY32" fmla="*/ 5090160 h 6741160"/>
              <a:gd name="connsiteX33" fmla="*/ 101600 w 7759700"/>
              <a:gd name="connsiteY33" fmla="*/ 5120640 h 6741160"/>
              <a:gd name="connsiteX34" fmla="*/ 0 w 7759700"/>
              <a:gd name="connsiteY34" fmla="*/ 5059680 h 6741160"/>
              <a:gd name="connsiteX35" fmla="*/ 335280 w 7759700"/>
              <a:gd name="connsiteY3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30160 w 7759700"/>
              <a:gd name="connsiteY18" fmla="*/ 6189980 h 6741160"/>
              <a:gd name="connsiteX19" fmla="*/ 7620000 w 7759700"/>
              <a:gd name="connsiteY19" fmla="*/ 6319520 h 6741160"/>
              <a:gd name="connsiteX20" fmla="*/ 7759700 w 7759700"/>
              <a:gd name="connsiteY20" fmla="*/ 6741160 h 6741160"/>
              <a:gd name="connsiteX21" fmla="*/ 6973570 w 7759700"/>
              <a:gd name="connsiteY21" fmla="*/ 6525260 h 6741160"/>
              <a:gd name="connsiteX22" fmla="*/ 5801360 w 7759700"/>
              <a:gd name="connsiteY22" fmla="*/ 6502400 h 6741160"/>
              <a:gd name="connsiteX23" fmla="*/ 4395934 w 7759700"/>
              <a:gd name="connsiteY23" fmla="*/ 6470452 h 6741160"/>
              <a:gd name="connsiteX24" fmla="*/ 4912837 w 7759700"/>
              <a:gd name="connsiteY24" fmla="*/ 4621389 h 6741160"/>
              <a:gd name="connsiteX25" fmla="*/ 4064122 w 7759700"/>
              <a:gd name="connsiteY25" fmla="*/ 3744779 h 6741160"/>
              <a:gd name="connsiteX26" fmla="*/ 3515360 w 7759700"/>
              <a:gd name="connsiteY26" fmla="*/ 4226560 h 6741160"/>
              <a:gd name="connsiteX27" fmla="*/ 2824480 w 7759700"/>
              <a:gd name="connsiteY27" fmla="*/ 4165600 h 6741160"/>
              <a:gd name="connsiteX28" fmla="*/ 2001520 w 7759700"/>
              <a:gd name="connsiteY28" fmla="*/ 4196080 h 6741160"/>
              <a:gd name="connsiteX29" fmla="*/ 1524000 w 7759700"/>
              <a:gd name="connsiteY29" fmla="*/ 4348480 h 6741160"/>
              <a:gd name="connsiteX30" fmla="*/ 1209040 w 7759700"/>
              <a:gd name="connsiteY30" fmla="*/ 4663440 h 6741160"/>
              <a:gd name="connsiteX31" fmla="*/ 1087120 w 7759700"/>
              <a:gd name="connsiteY31" fmla="*/ 5090160 h 6741160"/>
              <a:gd name="connsiteX32" fmla="*/ 101600 w 7759700"/>
              <a:gd name="connsiteY32" fmla="*/ 5120640 h 6741160"/>
              <a:gd name="connsiteX33" fmla="*/ 0 w 7759700"/>
              <a:gd name="connsiteY33" fmla="*/ 5059680 h 6741160"/>
              <a:gd name="connsiteX34" fmla="*/ 335280 w 7759700"/>
              <a:gd name="connsiteY3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20000 w 7759700"/>
              <a:gd name="connsiteY18" fmla="*/ 6319520 h 6741160"/>
              <a:gd name="connsiteX19" fmla="*/ 7759700 w 7759700"/>
              <a:gd name="connsiteY19" fmla="*/ 6741160 h 6741160"/>
              <a:gd name="connsiteX20" fmla="*/ 6973570 w 7759700"/>
              <a:gd name="connsiteY20" fmla="*/ 6525260 h 6741160"/>
              <a:gd name="connsiteX21" fmla="*/ 5801360 w 7759700"/>
              <a:gd name="connsiteY21" fmla="*/ 6502400 h 6741160"/>
              <a:gd name="connsiteX22" fmla="*/ 4395934 w 7759700"/>
              <a:gd name="connsiteY22" fmla="*/ 6470452 h 6741160"/>
              <a:gd name="connsiteX23" fmla="*/ 4912837 w 7759700"/>
              <a:gd name="connsiteY23" fmla="*/ 4621389 h 6741160"/>
              <a:gd name="connsiteX24" fmla="*/ 4064122 w 7759700"/>
              <a:gd name="connsiteY24" fmla="*/ 3744779 h 6741160"/>
              <a:gd name="connsiteX25" fmla="*/ 3515360 w 7759700"/>
              <a:gd name="connsiteY25" fmla="*/ 4226560 h 6741160"/>
              <a:gd name="connsiteX26" fmla="*/ 2824480 w 7759700"/>
              <a:gd name="connsiteY26" fmla="*/ 4165600 h 6741160"/>
              <a:gd name="connsiteX27" fmla="*/ 2001520 w 7759700"/>
              <a:gd name="connsiteY27" fmla="*/ 4196080 h 6741160"/>
              <a:gd name="connsiteX28" fmla="*/ 1524000 w 7759700"/>
              <a:gd name="connsiteY28" fmla="*/ 4348480 h 6741160"/>
              <a:gd name="connsiteX29" fmla="*/ 1209040 w 7759700"/>
              <a:gd name="connsiteY29" fmla="*/ 4663440 h 6741160"/>
              <a:gd name="connsiteX30" fmla="*/ 1087120 w 7759700"/>
              <a:gd name="connsiteY30" fmla="*/ 5090160 h 6741160"/>
              <a:gd name="connsiteX31" fmla="*/ 101600 w 7759700"/>
              <a:gd name="connsiteY31" fmla="*/ 5120640 h 6741160"/>
              <a:gd name="connsiteX32" fmla="*/ 0 w 7759700"/>
              <a:gd name="connsiteY32" fmla="*/ 5059680 h 6741160"/>
              <a:gd name="connsiteX33" fmla="*/ 335280 w 7759700"/>
              <a:gd name="connsiteY3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620000 w 7759700"/>
              <a:gd name="connsiteY17" fmla="*/ 6319520 h 6741160"/>
              <a:gd name="connsiteX18" fmla="*/ 7759700 w 7759700"/>
              <a:gd name="connsiteY18" fmla="*/ 6741160 h 6741160"/>
              <a:gd name="connsiteX19" fmla="*/ 6973570 w 7759700"/>
              <a:gd name="connsiteY19" fmla="*/ 6525260 h 6741160"/>
              <a:gd name="connsiteX20" fmla="*/ 5801360 w 7759700"/>
              <a:gd name="connsiteY20" fmla="*/ 6502400 h 6741160"/>
              <a:gd name="connsiteX21" fmla="*/ 4395934 w 7759700"/>
              <a:gd name="connsiteY21" fmla="*/ 6470452 h 6741160"/>
              <a:gd name="connsiteX22" fmla="*/ 4912837 w 7759700"/>
              <a:gd name="connsiteY22" fmla="*/ 4621389 h 6741160"/>
              <a:gd name="connsiteX23" fmla="*/ 4064122 w 7759700"/>
              <a:gd name="connsiteY23" fmla="*/ 3744779 h 6741160"/>
              <a:gd name="connsiteX24" fmla="*/ 3515360 w 7759700"/>
              <a:gd name="connsiteY24" fmla="*/ 4226560 h 6741160"/>
              <a:gd name="connsiteX25" fmla="*/ 2824480 w 7759700"/>
              <a:gd name="connsiteY25" fmla="*/ 4165600 h 6741160"/>
              <a:gd name="connsiteX26" fmla="*/ 2001520 w 7759700"/>
              <a:gd name="connsiteY26" fmla="*/ 4196080 h 6741160"/>
              <a:gd name="connsiteX27" fmla="*/ 1524000 w 7759700"/>
              <a:gd name="connsiteY27" fmla="*/ 4348480 h 6741160"/>
              <a:gd name="connsiteX28" fmla="*/ 1209040 w 7759700"/>
              <a:gd name="connsiteY28" fmla="*/ 4663440 h 6741160"/>
              <a:gd name="connsiteX29" fmla="*/ 1087120 w 7759700"/>
              <a:gd name="connsiteY29" fmla="*/ 5090160 h 6741160"/>
              <a:gd name="connsiteX30" fmla="*/ 101600 w 7759700"/>
              <a:gd name="connsiteY30" fmla="*/ 5120640 h 6741160"/>
              <a:gd name="connsiteX31" fmla="*/ 0 w 7759700"/>
              <a:gd name="connsiteY31" fmla="*/ 5059680 h 6741160"/>
              <a:gd name="connsiteX32" fmla="*/ 335280 w 7759700"/>
              <a:gd name="connsiteY3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759700 w 7759700"/>
              <a:gd name="connsiteY17" fmla="*/ 6741160 h 6741160"/>
              <a:gd name="connsiteX18" fmla="*/ 6973570 w 7759700"/>
              <a:gd name="connsiteY18" fmla="*/ 6525260 h 6741160"/>
              <a:gd name="connsiteX19" fmla="*/ 5801360 w 7759700"/>
              <a:gd name="connsiteY19" fmla="*/ 6502400 h 6741160"/>
              <a:gd name="connsiteX20" fmla="*/ 4395934 w 7759700"/>
              <a:gd name="connsiteY20" fmla="*/ 6470452 h 6741160"/>
              <a:gd name="connsiteX21" fmla="*/ 4912837 w 7759700"/>
              <a:gd name="connsiteY21" fmla="*/ 4621389 h 6741160"/>
              <a:gd name="connsiteX22" fmla="*/ 4064122 w 7759700"/>
              <a:gd name="connsiteY22" fmla="*/ 3744779 h 6741160"/>
              <a:gd name="connsiteX23" fmla="*/ 3515360 w 7759700"/>
              <a:gd name="connsiteY23" fmla="*/ 4226560 h 6741160"/>
              <a:gd name="connsiteX24" fmla="*/ 2824480 w 7759700"/>
              <a:gd name="connsiteY24" fmla="*/ 4165600 h 6741160"/>
              <a:gd name="connsiteX25" fmla="*/ 2001520 w 7759700"/>
              <a:gd name="connsiteY25" fmla="*/ 4196080 h 6741160"/>
              <a:gd name="connsiteX26" fmla="*/ 1524000 w 7759700"/>
              <a:gd name="connsiteY26" fmla="*/ 4348480 h 6741160"/>
              <a:gd name="connsiteX27" fmla="*/ 1209040 w 7759700"/>
              <a:gd name="connsiteY27" fmla="*/ 4663440 h 6741160"/>
              <a:gd name="connsiteX28" fmla="*/ 1087120 w 7759700"/>
              <a:gd name="connsiteY28" fmla="*/ 5090160 h 6741160"/>
              <a:gd name="connsiteX29" fmla="*/ 101600 w 7759700"/>
              <a:gd name="connsiteY29" fmla="*/ 5120640 h 6741160"/>
              <a:gd name="connsiteX30" fmla="*/ 0 w 7759700"/>
              <a:gd name="connsiteY30" fmla="*/ 5059680 h 6741160"/>
              <a:gd name="connsiteX31" fmla="*/ 335280 w 7759700"/>
              <a:gd name="connsiteY3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7759700 w 7759700"/>
              <a:gd name="connsiteY16" fmla="*/ 6741160 h 6741160"/>
              <a:gd name="connsiteX17" fmla="*/ 6973570 w 7759700"/>
              <a:gd name="connsiteY17" fmla="*/ 6525260 h 6741160"/>
              <a:gd name="connsiteX18" fmla="*/ 5801360 w 7759700"/>
              <a:gd name="connsiteY18" fmla="*/ 6502400 h 6741160"/>
              <a:gd name="connsiteX19" fmla="*/ 4395934 w 7759700"/>
              <a:gd name="connsiteY19" fmla="*/ 6470452 h 6741160"/>
              <a:gd name="connsiteX20" fmla="*/ 4912837 w 7759700"/>
              <a:gd name="connsiteY20" fmla="*/ 4621389 h 6741160"/>
              <a:gd name="connsiteX21" fmla="*/ 4064122 w 7759700"/>
              <a:gd name="connsiteY21" fmla="*/ 3744779 h 6741160"/>
              <a:gd name="connsiteX22" fmla="*/ 3515360 w 7759700"/>
              <a:gd name="connsiteY22" fmla="*/ 4226560 h 6741160"/>
              <a:gd name="connsiteX23" fmla="*/ 2824480 w 7759700"/>
              <a:gd name="connsiteY23" fmla="*/ 4165600 h 6741160"/>
              <a:gd name="connsiteX24" fmla="*/ 2001520 w 7759700"/>
              <a:gd name="connsiteY24" fmla="*/ 4196080 h 6741160"/>
              <a:gd name="connsiteX25" fmla="*/ 1524000 w 7759700"/>
              <a:gd name="connsiteY25" fmla="*/ 4348480 h 6741160"/>
              <a:gd name="connsiteX26" fmla="*/ 1209040 w 7759700"/>
              <a:gd name="connsiteY26" fmla="*/ 4663440 h 6741160"/>
              <a:gd name="connsiteX27" fmla="*/ 1087120 w 7759700"/>
              <a:gd name="connsiteY27" fmla="*/ 5090160 h 6741160"/>
              <a:gd name="connsiteX28" fmla="*/ 101600 w 7759700"/>
              <a:gd name="connsiteY28" fmla="*/ 5120640 h 6741160"/>
              <a:gd name="connsiteX29" fmla="*/ 0 w 7759700"/>
              <a:gd name="connsiteY29" fmla="*/ 5059680 h 6741160"/>
              <a:gd name="connsiteX30" fmla="*/ 335280 w 7759700"/>
              <a:gd name="connsiteY3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7759700 w 7759700"/>
              <a:gd name="connsiteY15" fmla="*/ 6741160 h 6741160"/>
              <a:gd name="connsiteX16" fmla="*/ 6973570 w 7759700"/>
              <a:gd name="connsiteY16" fmla="*/ 6525260 h 6741160"/>
              <a:gd name="connsiteX17" fmla="*/ 5801360 w 7759700"/>
              <a:gd name="connsiteY17" fmla="*/ 6502400 h 6741160"/>
              <a:gd name="connsiteX18" fmla="*/ 4395934 w 7759700"/>
              <a:gd name="connsiteY18" fmla="*/ 6470452 h 6741160"/>
              <a:gd name="connsiteX19" fmla="*/ 4912837 w 7759700"/>
              <a:gd name="connsiteY19" fmla="*/ 4621389 h 6741160"/>
              <a:gd name="connsiteX20" fmla="*/ 4064122 w 7759700"/>
              <a:gd name="connsiteY20" fmla="*/ 3744779 h 6741160"/>
              <a:gd name="connsiteX21" fmla="*/ 3515360 w 7759700"/>
              <a:gd name="connsiteY21" fmla="*/ 4226560 h 6741160"/>
              <a:gd name="connsiteX22" fmla="*/ 2824480 w 7759700"/>
              <a:gd name="connsiteY22" fmla="*/ 4165600 h 6741160"/>
              <a:gd name="connsiteX23" fmla="*/ 2001520 w 7759700"/>
              <a:gd name="connsiteY23" fmla="*/ 4196080 h 6741160"/>
              <a:gd name="connsiteX24" fmla="*/ 1524000 w 7759700"/>
              <a:gd name="connsiteY24" fmla="*/ 4348480 h 6741160"/>
              <a:gd name="connsiteX25" fmla="*/ 1209040 w 7759700"/>
              <a:gd name="connsiteY25" fmla="*/ 4663440 h 6741160"/>
              <a:gd name="connsiteX26" fmla="*/ 1087120 w 7759700"/>
              <a:gd name="connsiteY26" fmla="*/ 5090160 h 6741160"/>
              <a:gd name="connsiteX27" fmla="*/ 101600 w 7759700"/>
              <a:gd name="connsiteY27" fmla="*/ 5120640 h 6741160"/>
              <a:gd name="connsiteX28" fmla="*/ 0 w 7759700"/>
              <a:gd name="connsiteY28" fmla="*/ 5059680 h 6741160"/>
              <a:gd name="connsiteX29" fmla="*/ 335280 w 7759700"/>
              <a:gd name="connsiteY2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7759700 w 7759700"/>
              <a:gd name="connsiteY14" fmla="*/ 6741160 h 6741160"/>
              <a:gd name="connsiteX15" fmla="*/ 6973570 w 7759700"/>
              <a:gd name="connsiteY15" fmla="*/ 6525260 h 6741160"/>
              <a:gd name="connsiteX16" fmla="*/ 5801360 w 7759700"/>
              <a:gd name="connsiteY16" fmla="*/ 6502400 h 6741160"/>
              <a:gd name="connsiteX17" fmla="*/ 4395934 w 7759700"/>
              <a:gd name="connsiteY17" fmla="*/ 6470452 h 6741160"/>
              <a:gd name="connsiteX18" fmla="*/ 4912837 w 7759700"/>
              <a:gd name="connsiteY18" fmla="*/ 4621389 h 6741160"/>
              <a:gd name="connsiteX19" fmla="*/ 4064122 w 7759700"/>
              <a:gd name="connsiteY19" fmla="*/ 3744779 h 6741160"/>
              <a:gd name="connsiteX20" fmla="*/ 3515360 w 7759700"/>
              <a:gd name="connsiteY20" fmla="*/ 4226560 h 6741160"/>
              <a:gd name="connsiteX21" fmla="*/ 2824480 w 7759700"/>
              <a:gd name="connsiteY21" fmla="*/ 4165600 h 6741160"/>
              <a:gd name="connsiteX22" fmla="*/ 2001520 w 7759700"/>
              <a:gd name="connsiteY22" fmla="*/ 4196080 h 6741160"/>
              <a:gd name="connsiteX23" fmla="*/ 1524000 w 7759700"/>
              <a:gd name="connsiteY23" fmla="*/ 4348480 h 6741160"/>
              <a:gd name="connsiteX24" fmla="*/ 1209040 w 7759700"/>
              <a:gd name="connsiteY24" fmla="*/ 4663440 h 6741160"/>
              <a:gd name="connsiteX25" fmla="*/ 1087120 w 7759700"/>
              <a:gd name="connsiteY25" fmla="*/ 5090160 h 6741160"/>
              <a:gd name="connsiteX26" fmla="*/ 101600 w 7759700"/>
              <a:gd name="connsiteY26" fmla="*/ 5120640 h 6741160"/>
              <a:gd name="connsiteX27" fmla="*/ 0 w 7759700"/>
              <a:gd name="connsiteY27" fmla="*/ 5059680 h 6741160"/>
              <a:gd name="connsiteX28" fmla="*/ 335280 w 7759700"/>
              <a:gd name="connsiteY2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7759700 w 7759700"/>
              <a:gd name="connsiteY13" fmla="*/ 6741160 h 6741160"/>
              <a:gd name="connsiteX14" fmla="*/ 6973570 w 7759700"/>
              <a:gd name="connsiteY14" fmla="*/ 6525260 h 6741160"/>
              <a:gd name="connsiteX15" fmla="*/ 5801360 w 7759700"/>
              <a:gd name="connsiteY15" fmla="*/ 6502400 h 6741160"/>
              <a:gd name="connsiteX16" fmla="*/ 4395934 w 7759700"/>
              <a:gd name="connsiteY16" fmla="*/ 6470452 h 6741160"/>
              <a:gd name="connsiteX17" fmla="*/ 4912837 w 7759700"/>
              <a:gd name="connsiteY17" fmla="*/ 4621389 h 6741160"/>
              <a:gd name="connsiteX18" fmla="*/ 4064122 w 7759700"/>
              <a:gd name="connsiteY18" fmla="*/ 3744779 h 6741160"/>
              <a:gd name="connsiteX19" fmla="*/ 3515360 w 7759700"/>
              <a:gd name="connsiteY19" fmla="*/ 4226560 h 6741160"/>
              <a:gd name="connsiteX20" fmla="*/ 2824480 w 7759700"/>
              <a:gd name="connsiteY20" fmla="*/ 4165600 h 6741160"/>
              <a:gd name="connsiteX21" fmla="*/ 2001520 w 7759700"/>
              <a:gd name="connsiteY21" fmla="*/ 4196080 h 6741160"/>
              <a:gd name="connsiteX22" fmla="*/ 1524000 w 7759700"/>
              <a:gd name="connsiteY22" fmla="*/ 4348480 h 6741160"/>
              <a:gd name="connsiteX23" fmla="*/ 1209040 w 7759700"/>
              <a:gd name="connsiteY23" fmla="*/ 4663440 h 6741160"/>
              <a:gd name="connsiteX24" fmla="*/ 1087120 w 7759700"/>
              <a:gd name="connsiteY24" fmla="*/ 5090160 h 6741160"/>
              <a:gd name="connsiteX25" fmla="*/ 101600 w 7759700"/>
              <a:gd name="connsiteY25" fmla="*/ 5120640 h 6741160"/>
              <a:gd name="connsiteX26" fmla="*/ 0 w 7759700"/>
              <a:gd name="connsiteY26" fmla="*/ 5059680 h 6741160"/>
              <a:gd name="connsiteX27" fmla="*/ 335280 w 7759700"/>
              <a:gd name="connsiteY2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7759700 w 7759700"/>
              <a:gd name="connsiteY12" fmla="*/ 6741160 h 6741160"/>
              <a:gd name="connsiteX13" fmla="*/ 6973570 w 7759700"/>
              <a:gd name="connsiteY13" fmla="*/ 6525260 h 6741160"/>
              <a:gd name="connsiteX14" fmla="*/ 5801360 w 7759700"/>
              <a:gd name="connsiteY14" fmla="*/ 6502400 h 6741160"/>
              <a:gd name="connsiteX15" fmla="*/ 4395934 w 7759700"/>
              <a:gd name="connsiteY15" fmla="*/ 6470452 h 6741160"/>
              <a:gd name="connsiteX16" fmla="*/ 4912837 w 7759700"/>
              <a:gd name="connsiteY16" fmla="*/ 4621389 h 6741160"/>
              <a:gd name="connsiteX17" fmla="*/ 4064122 w 7759700"/>
              <a:gd name="connsiteY17" fmla="*/ 3744779 h 6741160"/>
              <a:gd name="connsiteX18" fmla="*/ 3515360 w 7759700"/>
              <a:gd name="connsiteY18" fmla="*/ 4226560 h 6741160"/>
              <a:gd name="connsiteX19" fmla="*/ 2824480 w 7759700"/>
              <a:gd name="connsiteY19" fmla="*/ 4165600 h 6741160"/>
              <a:gd name="connsiteX20" fmla="*/ 2001520 w 7759700"/>
              <a:gd name="connsiteY20" fmla="*/ 4196080 h 6741160"/>
              <a:gd name="connsiteX21" fmla="*/ 1524000 w 7759700"/>
              <a:gd name="connsiteY21" fmla="*/ 4348480 h 6741160"/>
              <a:gd name="connsiteX22" fmla="*/ 1209040 w 7759700"/>
              <a:gd name="connsiteY22" fmla="*/ 4663440 h 6741160"/>
              <a:gd name="connsiteX23" fmla="*/ 1087120 w 7759700"/>
              <a:gd name="connsiteY23" fmla="*/ 5090160 h 6741160"/>
              <a:gd name="connsiteX24" fmla="*/ 101600 w 7759700"/>
              <a:gd name="connsiteY24" fmla="*/ 5120640 h 6741160"/>
              <a:gd name="connsiteX25" fmla="*/ 0 w 7759700"/>
              <a:gd name="connsiteY25" fmla="*/ 5059680 h 6741160"/>
              <a:gd name="connsiteX26" fmla="*/ 335280 w 7759700"/>
              <a:gd name="connsiteY2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7759700 w 7759700"/>
              <a:gd name="connsiteY11" fmla="*/ 6741160 h 6741160"/>
              <a:gd name="connsiteX12" fmla="*/ 6973570 w 7759700"/>
              <a:gd name="connsiteY12" fmla="*/ 6525260 h 6741160"/>
              <a:gd name="connsiteX13" fmla="*/ 5801360 w 7759700"/>
              <a:gd name="connsiteY13" fmla="*/ 6502400 h 6741160"/>
              <a:gd name="connsiteX14" fmla="*/ 4395934 w 7759700"/>
              <a:gd name="connsiteY14" fmla="*/ 6470452 h 6741160"/>
              <a:gd name="connsiteX15" fmla="*/ 4912837 w 7759700"/>
              <a:gd name="connsiteY15" fmla="*/ 4621389 h 6741160"/>
              <a:gd name="connsiteX16" fmla="*/ 4064122 w 7759700"/>
              <a:gd name="connsiteY16" fmla="*/ 3744779 h 6741160"/>
              <a:gd name="connsiteX17" fmla="*/ 3515360 w 7759700"/>
              <a:gd name="connsiteY17" fmla="*/ 4226560 h 6741160"/>
              <a:gd name="connsiteX18" fmla="*/ 2824480 w 7759700"/>
              <a:gd name="connsiteY18" fmla="*/ 4165600 h 6741160"/>
              <a:gd name="connsiteX19" fmla="*/ 2001520 w 7759700"/>
              <a:gd name="connsiteY19" fmla="*/ 4196080 h 6741160"/>
              <a:gd name="connsiteX20" fmla="*/ 1524000 w 7759700"/>
              <a:gd name="connsiteY20" fmla="*/ 4348480 h 6741160"/>
              <a:gd name="connsiteX21" fmla="*/ 1209040 w 7759700"/>
              <a:gd name="connsiteY21" fmla="*/ 4663440 h 6741160"/>
              <a:gd name="connsiteX22" fmla="*/ 1087120 w 7759700"/>
              <a:gd name="connsiteY22" fmla="*/ 5090160 h 6741160"/>
              <a:gd name="connsiteX23" fmla="*/ 101600 w 7759700"/>
              <a:gd name="connsiteY23" fmla="*/ 5120640 h 6741160"/>
              <a:gd name="connsiteX24" fmla="*/ 0 w 7759700"/>
              <a:gd name="connsiteY24" fmla="*/ 5059680 h 6741160"/>
              <a:gd name="connsiteX25" fmla="*/ 335280 w 7759700"/>
              <a:gd name="connsiteY2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7759700 w 7759700"/>
              <a:gd name="connsiteY10" fmla="*/ 6741160 h 6741160"/>
              <a:gd name="connsiteX11" fmla="*/ 6973570 w 7759700"/>
              <a:gd name="connsiteY11" fmla="*/ 6525260 h 6741160"/>
              <a:gd name="connsiteX12" fmla="*/ 5801360 w 7759700"/>
              <a:gd name="connsiteY12" fmla="*/ 6502400 h 6741160"/>
              <a:gd name="connsiteX13" fmla="*/ 4395934 w 7759700"/>
              <a:gd name="connsiteY13" fmla="*/ 6470452 h 6741160"/>
              <a:gd name="connsiteX14" fmla="*/ 4912837 w 7759700"/>
              <a:gd name="connsiteY14" fmla="*/ 4621389 h 6741160"/>
              <a:gd name="connsiteX15" fmla="*/ 4064122 w 7759700"/>
              <a:gd name="connsiteY15" fmla="*/ 3744779 h 6741160"/>
              <a:gd name="connsiteX16" fmla="*/ 3515360 w 7759700"/>
              <a:gd name="connsiteY16" fmla="*/ 4226560 h 6741160"/>
              <a:gd name="connsiteX17" fmla="*/ 2824480 w 7759700"/>
              <a:gd name="connsiteY17" fmla="*/ 4165600 h 6741160"/>
              <a:gd name="connsiteX18" fmla="*/ 2001520 w 7759700"/>
              <a:gd name="connsiteY18" fmla="*/ 4196080 h 6741160"/>
              <a:gd name="connsiteX19" fmla="*/ 1524000 w 7759700"/>
              <a:gd name="connsiteY19" fmla="*/ 4348480 h 6741160"/>
              <a:gd name="connsiteX20" fmla="*/ 1209040 w 7759700"/>
              <a:gd name="connsiteY20" fmla="*/ 4663440 h 6741160"/>
              <a:gd name="connsiteX21" fmla="*/ 1087120 w 7759700"/>
              <a:gd name="connsiteY21" fmla="*/ 5090160 h 6741160"/>
              <a:gd name="connsiteX22" fmla="*/ 101600 w 7759700"/>
              <a:gd name="connsiteY22" fmla="*/ 5120640 h 6741160"/>
              <a:gd name="connsiteX23" fmla="*/ 0 w 7759700"/>
              <a:gd name="connsiteY23" fmla="*/ 5059680 h 6741160"/>
              <a:gd name="connsiteX24" fmla="*/ 335280 w 7759700"/>
              <a:gd name="connsiteY2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5831840 w 7759700"/>
              <a:gd name="connsiteY8" fmla="*/ 4521200 h 6741160"/>
              <a:gd name="connsiteX9" fmla="*/ 7759700 w 7759700"/>
              <a:gd name="connsiteY9" fmla="*/ 6741160 h 6741160"/>
              <a:gd name="connsiteX10" fmla="*/ 6973570 w 7759700"/>
              <a:gd name="connsiteY10" fmla="*/ 6525260 h 6741160"/>
              <a:gd name="connsiteX11" fmla="*/ 5801360 w 7759700"/>
              <a:gd name="connsiteY11" fmla="*/ 6502400 h 6741160"/>
              <a:gd name="connsiteX12" fmla="*/ 4395934 w 7759700"/>
              <a:gd name="connsiteY12" fmla="*/ 6470452 h 6741160"/>
              <a:gd name="connsiteX13" fmla="*/ 4912837 w 7759700"/>
              <a:gd name="connsiteY13" fmla="*/ 4621389 h 6741160"/>
              <a:gd name="connsiteX14" fmla="*/ 4064122 w 7759700"/>
              <a:gd name="connsiteY14" fmla="*/ 3744779 h 6741160"/>
              <a:gd name="connsiteX15" fmla="*/ 3515360 w 7759700"/>
              <a:gd name="connsiteY15" fmla="*/ 4226560 h 6741160"/>
              <a:gd name="connsiteX16" fmla="*/ 2824480 w 7759700"/>
              <a:gd name="connsiteY16" fmla="*/ 4165600 h 6741160"/>
              <a:gd name="connsiteX17" fmla="*/ 2001520 w 7759700"/>
              <a:gd name="connsiteY17" fmla="*/ 4196080 h 6741160"/>
              <a:gd name="connsiteX18" fmla="*/ 1524000 w 7759700"/>
              <a:gd name="connsiteY18" fmla="*/ 4348480 h 6741160"/>
              <a:gd name="connsiteX19" fmla="*/ 1209040 w 7759700"/>
              <a:gd name="connsiteY19" fmla="*/ 4663440 h 6741160"/>
              <a:gd name="connsiteX20" fmla="*/ 1087120 w 7759700"/>
              <a:gd name="connsiteY20" fmla="*/ 5090160 h 6741160"/>
              <a:gd name="connsiteX21" fmla="*/ 101600 w 7759700"/>
              <a:gd name="connsiteY21" fmla="*/ 5120640 h 6741160"/>
              <a:gd name="connsiteX22" fmla="*/ 0 w 7759700"/>
              <a:gd name="connsiteY22" fmla="*/ 5059680 h 6741160"/>
              <a:gd name="connsiteX23" fmla="*/ 335280 w 7759700"/>
              <a:gd name="connsiteY2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7759700 w 7759700"/>
              <a:gd name="connsiteY8" fmla="*/ 6741160 h 6741160"/>
              <a:gd name="connsiteX9" fmla="*/ 6973570 w 7759700"/>
              <a:gd name="connsiteY9" fmla="*/ 6525260 h 6741160"/>
              <a:gd name="connsiteX10" fmla="*/ 5801360 w 7759700"/>
              <a:gd name="connsiteY10" fmla="*/ 6502400 h 6741160"/>
              <a:gd name="connsiteX11" fmla="*/ 4395934 w 7759700"/>
              <a:gd name="connsiteY11" fmla="*/ 6470452 h 6741160"/>
              <a:gd name="connsiteX12" fmla="*/ 4912837 w 7759700"/>
              <a:gd name="connsiteY12" fmla="*/ 4621389 h 6741160"/>
              <a:gd name="connsiteX13" fmla="*/ 4064122 w 7759700"/>
              <a:gd name="connsiteY13" fmla="*/ 3744779 h 6741160"/>
              <a:gd name="connsiteX14" fmla="*/ 3515360 w 7759700"/>
              <a:gd name="connsiteY14" fmla="*/ 4226560 h 6741160"/>
              <a:gd name="connsiteX15" fmla="*/ 2824480 w 7759700"/>
              <a:gd name="connsiteY15" fmla="*/ 4165600 h 6741160"/>
              <a:gd name="connsiteX16" fmla="*/ 2001520 w 7759700"/>
              <a:gd name="connsiteY16" fmla="*/ 4196080 h 6741160"/>
              <a:gd name="connsiteX17" fmla="*/ 1524000 w 7759700"/>
              <a:gd name="connsiteY17" fmla="*/ 4348480 h 6741160"/>
              <a:gd name="connsiteX18" fmla="*/ 1209040 w 7759700"/>
              <a:gd name="connsiteY18" fmla="*/ 4663440 h 6741160"/>
              <a:gd name="connsiteX19" fmla="*/ 1087120 w 7759700"/>
              <a:gd name="connsiteY19" fmla="*/ 5090160 h 6741160"/>
              <a:gd name="connsiteX20" fmla="*/ 101600 w 7759700"/>
              <a:gd name="connsiteY20" fmla="*/ 5120640 h 6741160"/>
              <a:gd name="connsiteX21" fmla="*/ 0 w 7759700"/>
              <a:gd name="connsiteY21" fmla="*/ 5059680 h 6741160"/>
              <a:gd name="connsiteX22" fmla="*/ 335280 w 7759700"/>
              <a:gd name="connsiteY2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7759700 w 7759700"/>
              <a:gd name="connsiteY7" fmla="*/ 6741160 h 6741160"/>
              <a:gd name="connsiteX8" fmla="*/ 6973570 w 7759700"/>
              <a:gd name="connsiteY8" fmla="*/ 6525260 h 6741160"/>
              <a:gd name="connsiteX9" fmla="*/ 5801360 w 7759700"/>
              <a:gd name="connsiteY9" fmla="*/ 6502400 h 6741160"/>
              <a:gd name="connsiteX10" fmla="*/ 4395934 w 7759700"/>
              <a:gd name="connsiteY10" fmla="*/ 6470452 h 6741160"/>
              <a:gd name="connsiteX11" fmla="*/ 4912837 w 7759700"/>
              <a:gd name="connsiteY11" fmla="*/ 4621389 h 6741160"/>
              <a:gd name="connsiteX12" fmla="*/ 4064122 w 7759700"/>
              <a:gd name="connsiteY12" fmla="*/ 3744779 h 6741160"/>
              <a:gd name="connsiteX13" fmla="*/ 3515360 w 7759700"/>
              <a:gd name="connsiteY13" fmla="*/ 4226560 h 6741160"/>
              <a:gd name="connsiteX14" fmla="*/ 2824480 w 7759700"/>
              <a:gd name="connsiteY14" fmla="*/ 4165600 h 6741160"/>
              <a:gd name="connsiteX15" fmla="*/ 2001520 w 7759700"/>
              <a:gd name="connsiteY15" fmla="*/ 4196080 h 6741160"/>
              <a:gd name="connsiteX16" fmla="*/ 1524000 w 7759700"/>
              <a:gd name="connsiteY16" fmla="*/ 4348480 h 6741160"/>
              <a:gd name="connsiteX17" fmla="*/ 1209040 w 7759700"/>
              <a:gd name="connsiteY17" fmla="*/ 4663440 h 6741160"/>
              <a:gd name="connsiteX18" fmla="*/ 1087120 w 7759700"/>
              <a:gd name="connsiteY18" fmla="*/ 5090160 h 6741160"/>
              <a:gd name="connsiteX19" fmla="*/ 101600 w 7759700"/>
              <a:gd name="connsiteY19" fmla="*/ 5120640 h 6741160"/>
              <a:gd name="connsiteX20" fmla="*/ 0 w 7759700"/>
              <a:gd name="connsiteY20" fmla="*/ 5059680 h 6741160"/>
              <a:gd name="connsiteX21" fmla="*/ 335280 w 7759700"/>
              <a:gd name="connsiteY2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7759700 w 7759700"/>
              <a:gd name="connsiteY6" fmla="*/ 6741160 h 6741160"/>
              <a:gd name="connsiteX7" fmla="*/ 6973570 w 7759700"/>
              <a:gd name="connsiteY7" fmla="*/ 6525260 h 6741160"/>
              <a:gd name="connsiteX8" fmla="*/ 5801360 w 7759700"/>
              <a:gd name="connsiteY8" fmla="*/ 6502400 h 6741160"/>
              <a:gd name="connsiteX9" fmla="*/ 4395934 w 7759700"/>
              <a:gd name="connsiteY9" fmla="*/ 6470452 h 6741160"/>
              <a:gd name="connsiteX10" fmla="*/ 4912837 w 7759700"/>
              <a:gd name="connsiteY10" fmla="*/ 4621389 h 6741160"/>
              <a:gd name="connsiteX11" fmla="*/ 4064122 w 7759700"/>
              <a:gd name="connsiteY11" fmla="*/ 3744779 h 6741160"/>
              <a:gd name="connsiteX12" fmla="*/ 3515360 w 7759700"/>
              <a:gd name="connsiteY12" fmla="*/ 4226560 h 6741160"/>
              <a:gd name="connsiteX13" fmla="*/ 2824480 w 7759700"/>
              <a:gd name="connsiteY13" fmla="*/ 4165600 h 6741160"/>
              <a:gd name="connsiteX14" fmla="*/ 2001520 w 7759700"/>
              <a:gd name="connsiteY14" fmla="*/ 4196080 h 6741160"/>
              <a:gd name="connsiteX15" fmla="*/ 1524000 w 7759700"/>
              <a:gd name="connsiteY15" fmla="*/ 4348480 h 6741160"/>
              <a:gd name="connsiteX16" fmla="*/ 1209040 w 7759700"/>
              <a:gd name="connsiteY16" fmla="*/ 4663440 h 6741160"/>
              <a:gd name="connsiteX17" fmla="*/ 1087120 w 7759700"/>
              <a:gd name="connsiteY17" fmla="*/ 5090160 h 6741160"/>
              <a:gd name="connsiteX18" fmla="*/ 101600 w 7759700"/>
              <a:gd name="connsiteY18" fmla="*/ 5120640 h 6741160"/>
              <a:gd name="connsiteX19" fmla="*/ 0 w 7759700"/>
              <a:gd name="connsiteY19" fmla="*/ 5059680 h 6741160"/>
              <a:gd name="connsiteX20" fmla="*/ 335280 w 7759700"/>
              <a:gd name="connsiteY2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7759700 w 7759700"/>
              <a:gd name="connsiteY5" fmla="*/ 6741160 h 6741160"/>
              <a:gd name="connsiteX6" fmla="*/ 6973570 w 7759700"/>
              <a:gd name="connsiteY6" fmla="*/ 6525260 h 6741160"/>
              <a:gd name="connsiteX7" fmla="*/ 5801360 w 7759700"/>
              <a:gd name="connsiteY7" fmla="*/ 6502400 h 6741160"/>
              <a:gd name="connsiteX8" fmla="*/ 4395934 w 7759700"/>
              <a:gd name="connsiteY8" fmla="*/ 6470452 h 6741160"/>
              <a:gd name="connsiteX9" fmla="*/ 4912837 w 7759700"/>
              <a:gd name="connsiteY9" fmla="*/ 4621389 h 6741160"/>
              <a:gd name="connsiteX10" fmla="*/ 4064122 w 7759700"/>
              <a:gd name="connsiteY10" fmla="*/ 3744779 h 6741160"/>
              <a:gd name="connsiteX11" fmla="*/ 3515360 w 7759700"/>
              <a:gd name="connsiteY11" fmla="*/ 4226560 h 6741160"/>
              <a:gd name="connsiteX12" fmla="*/ 2824480 w 7759700"/>
              <a:gd name="connsiteY12" fmla="*/ 4165600 h 6741160"/>
              <a:gd name="connsiteX13" fmla="*/ 2001520 w 7759700"/>
              <a:gd name="connsiteY13" fmla="*/ 4196080 h 6741160"/>
              <a:gd name="connsiteX14" fmla="*/ 1524000 w 7759700"/>
              <a:gd name="connsiteY14" fmla="*/ 4348480 h 6741160"/>
              <a:gd name="connsiteX15" fmla="*/ 1209040 w 7759700"/>
              <a:gd name="connsiteY15" fmla="*/ 4663440 h 6741160"/>
              <a:gd name="connsiteX16" fmla="*/ 1087120 w 7759700"/>
              <a:gd name="connsiteY16" fmla="*/ 5090160 h 6741160"/>
              <a:gd name="connsiteX17" fmla="*/ 101600 w 7759700"/>
              <a:gd name="connsiteY17" fmla="*/ 5120640 h 6741160"/>
              <a:gd name="connsiteX18" fmla="*/ 0 w 7759700"/>
              <a:gd name="connsiteY18" fmla="*/ 5059680 h 6741160"/>
              <a:gd name="connsiteX19" fmla="*/ 335280 w 7759700"/>
              <a:gd name="connsiteY19" fmla="*/ 4724400 h 6741160"/>
              <a:gd name="connsiteX0" fmla="*/ 335280 w 6973569"/>
              <a:gd name="connsiteY0" fmla="*/ 4724400 h 6525259"/>
              <a:gd name="connsiteX1" fmla="*/ 1683192 w 6973569"/>
              <a:gd name="connsiteY1" fmla="*/ 2814163 h 6525259"/>
              <a:gd name="connsiteX2" fmla="*/ 2854960 w 6973569"/>
              <a:gd name="connsiteY2" fmla="*/ 1076960 h 6525259"/>
              <a:gd name="connsiteX3" fmla="*/ 3830320 w 6973569"/>
              <a:gd name="connsiteY3" fmla="*/ 426720 h 6525259"/>
              <a:gd name="connsiteX4" fmla="*/ 3860800 w 6973569"/>
              <a:gd name="connsiteY4" fmla="*/ 0 h 6525259"/>
              <a:gd name="connsiteX5" fmla="*/ 6973570 w 6973569"/>
              <a:gd name="connsiteY5" fmla="*/ 6525260 h 6525259"/>
              <a:gd name="connsiteX6" fmla="*/ 5801360 w 6973569"/>
              <a:gd name="connsiteY6" fmla="*/ 6502400 h 6525259"/>
              <a:gd name="connsiteX7" fmla="*/ 4395934 w 6973569"/>
              <a:gd name="connsiteY7" fmla="*/ 6470452 h 6525259"/>
              <a:gd name="connsiteX8" fmla="*/ 4912837 w 6973569"/>
              <a:gd name="connsiteY8" fmla="*/ 4621389 h 6525259"/>
              <a:gd name="connsiteX9" fmla="*/ 4064122 w 6973569"/>
              <a:gd name="connsiteY9" fmla="*/ 3744779 h 6525259"/>
              <a:gd name="connsiteX10" fmla="*/ 3515360 w 6973569"/>
              <a:gd name="connsiteY10" fmla="*/ 4226560 h 6525259"/>
              <a:gd name="connsiteX11" fmla="*/ 2824480 w 6973569"/>
              <a:gd name="connsiteY11" fmla="*/ 4165600 h 6525259"/>
              <a:gd name="connsiteX12" fmla="*/ 2001520 w 6973569"/>
              <a:gd name="connsiteY12" fmla="*/ 4196080 h 6525259"/>
              <a:gd name="connsiteX13" fmla="*/ 1524000 w 6973569"/>
              <a:gd name="connsiteY13" fmla="*/ 4348480 h 6525259"/>
              <a:gd name="connsiteX14" fmla="*/ 1209040 w 6973569"/>
              <a:gd name="connsiteY14" fmla="*/ 4663440 h 6525259"/>
              <a:gd name="connsiteX15" fmla="*/ 1087120 w 6973569"/>
              <a:gd name="connsiteY15" fmla="*/ 5090160 h 6525259"/>
              <a:gd name="connsiteX16" fmla="*/ 101600 w 6973569"/>
              <a:gd name="connsiteY16" fmla="*/ 5120640 h 6525259"/>
              <a:gd name="connsiteX17" fmla="*/ 0 w 6973569"/>
              <a:gd name="connsiteY17" fmla="*/ 5059680 h 6525259"/>
              <a:gd name="connsiteX18" fmla="*/ 335280 w 6973569"/>
              <a:gd name="connsiteY18" fmla="*/ 4724400 h 6525259"/>
              <a:gd name="connsiteX0" fmla="*/ 335280 w 5801360"/>
              <a:gd name="connsiteY0" fmla="*/ 4724400 h 6502399"/>
              <a:gd name="connsiteX1" fmla="*/ 1683192 w 5801360"/>
              <a:gd name="connsiteY1" fmla="*/ 2814163 h 6502399"/>
              <a:gd name="connsiteX2" fmla="*/ 2854960 w 5801360"/>
              <a:gd name="connsiteY2" fmla="*/ 1076960 h 6502399"/>
              <a:gd name="connsiteX3" fmla="*/ 3830320 w 5801360"/>
              <a:gd name="connsiteY3" fmla="*/ 426720 h 6502399"/>
              <a:gd name="connsiteX4" fmla="*/ 3860800 w 5801360"/>
              <a:gd name="connsiteY4" fmla="*/ 0 h 6502399"/>
              <a:gd name="connsiteX5" fmla="*/ 5801360 w 5801360"/>
              <a:gd name="connsiteY5" fmla="*/ 6502400 h 6502399"/>
              <a:gd name="connsiteX6" fmla="*/ 4395934 w 5801360"/>
              <a:gd name="connsiteY6" fmla="*/ 6470452 h 6502399"/>
              <a:gd name="connsiteX7" fmla="*/ 4912837 w 5801360"/>
              <a:gd name="connsiteY7" fmla="*/ 4621389 h 6502399"/>
              <a:gd name="connsiteX8" fmla="*/ 4064122 w 5801360"/>
              <a:gd name="connsiteY8" fmla="*/ 3744779 h 6502399"/>
              <a:gd name="connsiteX9" fmla="*/ 3515360 w 5801360"/>
              <a:gd name="connsiteY9" fmla="*/ 4226560 h 6502399"/>
              <a:gd name="connsiteX10" fmla="*/ 2824480 w 5801360"/>
              <a:gd name="connsiteY10" fmla="*/ 4165600 h 6502399"/>
              <a:gd name="connsiteX11" fmla="*/ 2001520 w 5801360"/>
              <a:gd name="connsiteY11" fmla="*/ 4196080 h 6502399"/>
              <a:gd name="connsiteX12" fmla="*/ 1524000 w 5801360"/>
              <a:gd name="connsiteY12" fmla="*/ 4348480 h 6502399"/>
              <a:gd name="connsiteX13" fmla="*/ 1209040 w 5801360"/>
              <a:gd name="connsiteY13" fmla="*/ 4663440 h 6502399"/>
              <a:gd name="connsiteX14" fmla="*/ 1087120 w 5801360"/>
              <a:gd name="connsiteY14" fmla="*/ 5090160 h 6502399"/>
              <a:gd name="connsiteX15" fmla="*/ 101600 w 5801360"/>
              <a:gd name="connsiteY15" fmla="*/ 5120640 h 6502399"/>
              <a:gd name="connsiteX16" fmla="*/ 0 w 5801360"/>
              <a:gd name="connsiteY16" fmla="*/ 5059680 h 6502399"/>
              <a:gd name="connsiteX17" fmla="*/ 335280 w 5801360"/>
              <a:gd name="connsiteY17" fmla="*/ 4724400 h 6502399"/>
              <a:gd name="connsiteX0" fmla="*/ 335280 w 4912836"/>
              <a:gd name="connsiteY0" fmla="*/ 4724400 h 6470452"/>
              <a:gd name="connsiteX1" fmla="*/ 1683192 w 4912836"/>
              <a:gd name="connsiteY1" fmla="*/ 2814163 h 6470452"/>
              <a:gd name="connsiteX2" fmla="*/ 2854960 w 4912836"/>
              <a:gd name="connsiteY2" fmla="*/ 1076960 h 6470452"/>
              <a:gd name="connsiteX3" fmla="*/ 3830320 w 4912836"/>
              <a:gd name="connsiteY3" fmla="*/ 426720 h 6470452"/>
              <a:gd name="connsiteX4" fmla="*/ 3860800 w 4912836"/>
              <a:gd name="connsiteY4" fmla="*/ 0 h 6470452"/>
              <a:gd name="connsiteX5" fmla="*/ 4395934 w 4912836"/>
              <a:gd name="connsiteY5" fmla="*/ 6470452 h 6470452"/>
              <a:gd name="connsiteX6" fmla="*/ 4912837 w 4912836"/>
              <a:gd name="connsiteY6" fmla="*/ 4621389 h 6470452"/>
              <a:gd name="connsiteX7" fmla="*/ 4064122 w 4912836"/>
              <a:gd name="connsiteY7" fmla="*/ 3744779 h 6470452"/>
              <a:gd name="connsiteX8" fmla="*/ 3515360 w 4912836"/>
              <a:gd name="connsiteY8" fmla="*/ 4226560 h 6470452"/>
              <a:gd name="connsiteX9" fmla="*/ 2824480 w 4912836"/>
              <a:gd name="connsiteY9" fmla="*/ 4165600 h 6470452"/>
              <a:gd name="connsiteX10" fmla="*/ 2001520 w 4912836"/>
              <a:gd name="connsiteY10" fmla="*/ 4196080 h 6470452"/>
              <a:gd name="connsiteX11" fmla="*/ 1524000 w 4912836"/>
              <a:gd name="connsiteY11" fmla="*/ 4348480 h 6470452"/>
              <a:gd name="connsiteX12" fmla="*/ 1209040 w 4912836"/>
              <a:gd name="connsiteY12" fmla="*/ 4663440 h 6470452"/>
              <a:gd name="connsiteX13" fmla="*/ 1087120 w 4912836"/>
              <a:gd name="connsiteY13" fmla="*/ 5090160 h 6470452"/>
              <a:gd name="connsiteX14" fmla="*/ 101600 w 4912836"/>
              <a:gd name="connsiteY14" fmla="*/ 5120640 h 6470452"/>
              <a:gd name="connsiteX15" fmla="*/ 0 w 4912836"/>
              <a:gd name="connsiteY15" fmla="*/ 5059680 h 6470452"/>
              <a:gd name="connsiteX16" fmla="*/ 335280 w 4912836"/>
              <a:gd name="connsiteY16" fmla="*/ 4724400 h 6470452"/>
              <a:gd name="connsiteX0" fmla="*/ 335280 w 4912836"/>
              <a:gd name="connsiteY0" fmla="*/ 4724400 h 5120641"/>
              <a:gd name="connsiteX1" fmla="*/ 1683192 w 4912836"/>
              <a:gd name="connsiteY1" fmla="*/ 2814163 h 5120641"/>
              <a:gd name="connsiteX2" fmla="*/ 2854960 w 4912836"/>
              <a:gd name="connsiteY2" fmla="*/ 1076960 h 5120641"/>
              <a:gd name="connsiteX3" fmla="*/ 3830320 w 4912836"/>
              <a:gd name="connsiteY3" fmla="*/ 426720 h 5120641"/>
              <a:gd name="connsiteX4" fmla="*/ 3860800 w 4912836"/>
              <a:gd name="connsiteY4" fmla="*/ 0 h 5120641"/>
              <a:gd name="connsiteX5" fmla="*/ 4912837 w 4912836"/>
              <a:gd name="connsiteY5" fmla="*/ 4621389 h 5120641"/>
              <a:gd name="connsiteX6" fmla="*/ 4064122 w 4912836"/>
              <a:gd name="connsiteY6" fmla="*/ 3744779 h 5120641"/>
              <a:gd name="connsiteX7" fmla="*/ 3515360 w 4912836"/>
              <a:gd name="connsiteY7" fmla="*/ 4226560 h 5120641"/>
              <a:gd name="connsiteX8" fmla="*/ 2824480 w 4912836"/>
              <a:gd name="connsiteY8" fmla="*/ 4165600 h 5120641"/>
              <a:gd name="connsiteX9" fmla="*/ 2001520 w 4912836"/>
              <a:gd name="connsiteY9" fmla="*/ 4196080 h 5120641"/>
              <a:gd name="connsiteX10" fmla="*/ 1524000 w 4912836"/>
              <a:gd name="connsiteY10" fmla="*/ 4348480 h 5120641"/>
              <a:gd name="connsiteX11" fmla="*/ 1209040 w 4912836"/>
              <a:gd name="connsiteY11" fmla="*/ 4663440 h 5120641"/>
              <a:gd name="connsiteX12" fmla="*/ 1087120 w 4912836"/>
              <a:gd name="connsiteY12" fmla="*/ 5090160 h 5120641"/>
              <a:gd name="connsiteX13" fmla="*/ 101600 w 4912836"/>
              <a:gd name="connsiteY13" fmla="*/ 5120640 h 5120641"/>
              <a:gd name="connsiteX14" fmla="*/ 0 w 4912836"/>
              <a:gd name="connsiteY14" fmla="*/ 5059680 h 5120641"/>
              <a:gd name="connsiteX15" fmla="*/ 335280 w 4912836"/>
              <a:gd name="connsiteY15" fmla="*/ 4724400 h 5120641"/>
              <a:gd name="connsiteX0" fmla="*/ 335280 w 4064121"/>
              <a:gd name="connsiteY0" fmla="*/ 4724400 h 5120639"/>
              <a:gd name="connsiteX1" fmla="*/ 1683192 w 4064121"/>
              <a:gd name="connsiteY1" fmla="*/ 2814163 h 5120639"/>
              <a:gd name="connsiteX2" fmla="*/ 2854960 w 4064121"/>
              <a:gd name="connsiteY2" fmla="*/ 1076960 h 5120639"/>
              <a:gd name="connsiteX3" fmla="*/ 3830320 w 4064121"/>
              <a:gd name="connsiteY3" fmla="*/ 426720 h 5120639"/>
              <a:gd name="connsiteX4" fmla="*/ 3860800 w 4064121"/>
              <a:gd name="connsiteY4" fmla="*/ 0 h 5120639"/>
              <a:gd name="connsiteX5" fmla="*/ 4064122 w 4064121"/>
              <a:gd name="connsiteY5" fmla="*/ 3744779 h 5120639"/>
              <a:gd name="connsiteX6" fmla="*/ 3515360 w 4064121"/>
              <a:gd name="connsiteY6" fmla="*/ 4226560 h 5120639"/>
              <a:gd name="connsiteX7" fmla="*/ 2824480 w 4064121"/>
              <a:gd name="connsiteY7" fmla="*/ 4165600 h 5120639"/>
              <a:gd name="connsiteX8" fmla="*/ 2001520 w 4064121"/>
              <a:gd name="connsiteY8" fmla="*/ 4196080 h 5120639"/>
              <a:gd name="connsiteX9" fmla="*/ 1524000 w 4064121"/>
              <a:gd name="connsiteY9" fmla="*/ 4348480 h 5120639"/>
              <a:gd name="connsiteX10" fmla="*/ 1209040 w 4064121"/>
              <a:gd name="connsiteY10" fmla="*/ 4663440 h 5120639"/>
              <a:gd name="connsiteX11" fmla="*/ 1087120 w 4064121"/>
              <a:gd name="connsiteY11" fmla="*/ 5090160 h 5120639"/>
              <a:gd name="connsiteX12" fmla="*/ 101600 w 4064121"/>
              <a:gd name="connsiteY12" fmla="*/ 5120640 h 5120639"/>
              <a:gd name="connsiteX13" fmla="*/ 0 w 4064121"/>
              <a:gd name="connsiteY13" fmla="*/ 5059680 h 5120639"/>
              <a:gd name="connsiteX14" fmla="*/ 335280 w 4064121"/>
              <a:gd name="connsiteY14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3515360 w 3860801"/>
              <a:gd name="connsiteY5" fmla="*/ 4226560 h 5120641"/>
              <a:gd name="connsiteX6" fmla="*/ 2824480 w 3860801"/>
              <a:gd name="connsiteY6" fmla="*/ 4165600 h 5120641"/>
              <a:gd name="connsiteX7" fmla="*/ 2001520 w 3860801"/>
              <a:gd name="connsiteY7" fmla="*/ 4196080 h 5120641"/>
              <a:gd name="connsiteX8" fmla="*/ 1524000 w 3860801"/>
              <a:gd name="connsiteY8" fmla="*/ 4348480 h 5120641"/>
              <a:gd name="connsiteX9" fmla="*/ 1209040 w 3860801"/>
              <a:gd name="connsiteY9" fmla="*/ 4663440 h 5120641"/>
              <a:gd name="connsiteX10" fmla="*/ 1087120 w 3860801"/>
              <a:gd name="connsiteY10" fmla="*/ 5090160 h 5120641"/>
              <a:gd name="connsiteX11" fmla="*/ 101600 w 3860801"/>
              <a:gd name="connsiteY11" fmla="*/ 5120640 h 5120641"/>
              <a:gd name="connsiteX12" fmla="*/ 0 w 3860801"/>
              <a:gd name="connsiteY12" fmla="*/ 5059680 h 5120641"/>
              <a:gd name="connsiteX13" fmla="*/ 335280 w 3860801"/>
              <a:gd name="connsiteY13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2824480 w 3860801"/>
              <a:gd name="connsiteY5" fmla="*/ 4165600 h 5120639"/>
              <a:gd name="connsiteX6" fmla="*/ 2001520 w 3860801"/>
              <a:gd name="connsiteY6" fmla="*/ 4196080 h 5120639"/>
              <a:gd name="connsiteX7" fmla="*/ 1524000 w 3860801"/>
              <a:gd name="connsiteY7" fmla="*/ 4348480 h 5120639"/>
              <a:gd name="connsiteX8" fmla="*/ 1209040 w 3860801"/>
              <a:gd name="connsiteY8" fmla="*/ 4663440 h 5120639"/>
              <a:gd name="connsiteX9" fmla="*/ 1087120 w 3860801"/>
              <a:gd name="connsiteY9" fmla="*/ 5090160 h 5120639"/>
              <a:gd name="connsiteX10" fmla="*/ 101600 w 3860801"/>
              <a:gd name="connsiteY10" fmla="*/ 5120640 h 5120639"/>
              <a:gd name="connsiteX11" fmla="*/ 0 w 3860801"/>
              <a:gd name="connsiteY11" fmla="*/ 5059680 h 5120639"/>
              <a:gd name="connsiteX12" fmla="*/ 335280 w 3860801"/>
              <a:gd name="connsiteY12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2001520 w 3860801"/>
              <a:gd name="connsiteY5" fmla="*/ 4196080 h 5120641"/>
              <a:gd name="connsiteX6" fmla="*/ 1524000 w 3860801"/>
              <a:gd name="connsiteY6" fmla="*/ 4348480 h 5120641"/>
              <a:gd name="connsiteX7" fmla="*/ 1209040 w 3860801"/>
              <a:gd name="connsiteY7" fmla="*/ 4663440 h 5120641"/>
              <a:gd name="connsiteX8" fmla="*/ 1087120 w 3860801"/>
              <a:gd name="connsiteY8" fmla="*/ 5090160 h 5120641"/>
              <a:gd name="connsiteX9" fmla="*/ 101600 w 3860801"/>
              <a:gd name="connsiteY9" fmla="*/ 5120640 h 5120641"/>
              <a:gd name="connsiteX10" fmla="*/ 0 w 3860801"/>
              <a:gd name="connsiteY10" fmla="*/ 5059680 h 5120641"/>
              <a:gd name="connsiteX11" fmla="*/ 335280 w 3860801"/>
              <a:gd name="connsiteY11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1524000 w 3860801"/>
              <a:gd name="connsiteY5" fmla="*/ 4348480 h 5120639"/>
              <a:gd name="connsiteX6" fmla="*/ 1209040 w 3860801"/>
              <a:gd name="connsiteY6" fmla="*/ 4663440 h 5120639"/>
              <a:gd name="connsiteX7" fmla="*/ 1087120 w 3860801"/>
              <a:gd name="connsiteY7" fmla="*/ 5090160 h 5120639"/>
              <a:gd name="connsiteX8" fmla="*/ 101600 w 3860801"/>
              <a:gd name="connsiteY8" fmla="*/ 5120640 h 5120639"/>
              <a:gd name="connsiteX9" fmla="*/ 0 w 3860801"/>
              <a:gd name="connsiteY9" fmla="*/ 5059680 h 5120639"/>
              <a:gd name="connsiteX10" fmla="*/ 335280 w 3860801"/>
              <a:gd name="connsiteY10" fmla="*/ 4724400 h 5120639"/>
              <a:gd name="connsiteX0" fmla="*/ 335280 w 3830319"/>
              <a:gd name="connsiteY0" fmla="*/ 4297679 h 4693920"/>
              <a:gd name="connsiteX1" fmla="*/ 1683192 w 3830319"/>
              <a:gd name="connsiteY1" fmla="*/ 2387442 h 4693920"/>
              <a:gd name="connsiteX2" fmla="*/ 2854960 w 3830319"/>
              <a:gd name="connsiteY2" fmla="*/ 650239 h 4693920"/>
              <a:gd name="connsiteX3" fmla="*/ 3830320 w 3830319"/>
              <a:gd name="connsiteY3" fmla="*/ -1 h 4693920"/>
              <a:gd name="connsiteX4" fmla="*/ 1524000 w 3830319"/>
              <a:gd name="connsiteY4" fmla="*/ 3921759 h 4693920"/>
              <a:gd name="connsiteX5" fmla="*/ 1209040 w 3830319"/>
              <a:gd name="connsiteY5" fmla="*/ 4236719 h 4693920"/>
              <a:gd name="connsiteX6" fmla="*/ 1087120 w 3830319"/>
              <a:gd name="connsiteY6" fmla="*/ 4663439 h 4693920"/>
              <a:gd name="connsiteX7" fmla="*/ 101600 w 3830319"/>
              <a:gd name="connsiteY7" fmla="*/ 4693919 h 4693920"/>
              <a:gd name="connsiteX8" fmla="*/ 0 w 3830319"/>
              <a:gd name="connsiteY8" fmla="*/ 4632959 h 4693920"/>
              <a:gd name="connsiteX9" fmla="*/ 335280 w 3830319"/>
              <a:gd name="connsiteY9" fmla="*/ 4297679 h 4693920"/>
              <a:gd name="connsiteX0" fmla="*/ 335280 w 2854959"/>
              <a:gd name="connsiteY0" fmla="*/ 3647439 h 4043678"/>
              <a:gd name="connsiteX1" fmla="*/ 1683192 w 2854959"/>
              <a:gd name="connsiteY1" fmla="*/ 1737202 h 4043678"/>
              <a:gd name="connsiteX2" fmla="*/ 2854960 w 2854959"/>
              <a:gd name="connsiteY2" fmla="*/ -1 h 4043678"/>
              <a:gd name="connsiteX3" fmla="*/ 1524000 w 2854959"/>
              <a:gd name="connsiteY3" fmla="*/ 3271519 h 4043678"/>
              <a:gd name="connsiteX4" fmla="*/ 1209040 w 2854959"/>
              <a:gd name="connsiteY4" fmla="*/ 3586479 h 4043678"/>
              <a:gd name="connsiteX5" fmla="*/ 1087120 w 2854959"/>
              <a:gd name="connsiteY5" fmla="*/ 4013199 h 4043678"/>
              <a:gd name="connsiteX6" fmla="*/ 101600 w 2854959"/>
              <a:gd name="connsiteY6" fmla="*/ 4043679 h 4043678"/>
              <a:gd name="connsiteX7" fmla="*/ 0 w 2854959"/>
              <a:gd name="connsiteY7" fmla="*/ 3982719 h 4043678"/>
              <a:gd name="connsiteX8" fmla="*/ 335280 w 2854959"/>
              <a:gd name="connsiteY8" fmla="*/ 3647439 h 4043678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524000 w 1683192"/>
              <a:gd name="connsiteY2" fmla="*/ 1534316 h 2306477"/>
              <a:gd name="connsiteX3" fmla="*/ 1209040 w 1683192"/>
              <a:gd name="connsiteY3" fmla="*/ 1849276 h 2306477"/>
              <a:gd name="connsiteX4" fmla="*/ 1087120 w 1683192"/>
              <a:gd name="connsiteY4" fmla="*/ 2275996 h 2306477"/>
              <a:gd name="connsiteX5" fmla="*/ 101600 w 1683192"/>
              <a:gd name="connsiteY5" fmla="*/ 2306476 h 2306477"/>
              <a:gd name="connsiteX6" fmla="*/ 0 w 1683192"/>
              <a:gd name="connsiteY6" fmla="*/ 2245516 h 2306477"/>
              <a:gd name="connsiteX7" fmla="*/ 335280 w 1683192"/>
              <a:gd name="connsiteY7" fmla="*/ 1910236 h 2306477"/>
              <a:gd name="connsiteX0" fmla="*/ 335280 w 1683192"/>
              <a:gd name="connsiteY0" fmla="*/ 1910238 h 2306477"/>
              <a:gd name="connsiteX1" fmla="*/ 1683192 w 1683192"/>
              <a:gd name="connsiteY1" fmla="*/ 1 h 2306477"/>
              <a:gd name="connsiteX2" fmla="*/ 1209040 w 1683192"/>
              <a:gd name="connsiteY2" fmla="*/ 1849278 h 2306477"/>
              <a:gd name="connsiteX3" fmla="*/ 1087120 w 1683192"/>
              <a:gd name="connsiteY3" fmla="*/ 2275998 h 2306477"/>
              <a:gd name="connsiteX4" fmla="*/ 101600 w 1683192"/>
              <a:gd name="connsiteY4" fmla="*/ 2306478 h 2306477"/>
              <a:gd name="connsiteX5" fmla="*/ 0 w 1683192"/>
              <a:gd name="connsiteY5" fmla="*/ 2245518 h 2306477"/>
              <a:gd name="connsiteX6" fmla="*/ 335280 w 1683192"/>
              <a:gd name="connsiteY6" fmla="*/ 1910238 h 2306477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087120 w 1683192"/>
              <a:gd name="connsiteY2" fmla="*/ 2275996 h 2306477"/>
              <a:gd name="connsiteX3" fmla="*/ 101600 w 1683192"/>
              <a:gd name="connsiteY3" fmla="*/ 2306476 h 2306477"/>
              <a:gd name="connsiteX4" fmla="*/ 0 w 1683192"/>
              <a:gd name="connsiteY4" fmla="*/ 2245516 h 2306477"/>
              <a:gd name="connsiteX5" fmla="*/ 335280 w 1683192"/>
              <a:gd name="connsiteY5" fmla="*/ 1910236 h 2306477"/>
              <a:gd name="connsiteX0" fmla="*/ 335280 w 1587270"/>
              <a:gd name="connsiteY0" fmla="*/ 1740439 h 2136678"/>
              <a:gd name="connsiteX1" fmla="*/ 1587270 w 1587270"/>
              <a:gd name="connsiteY1" fmla="*/ 0 h 2136678"/>
              <a:gd name="connsiteX2" fmla="*/ 1087120 w 1587270"/>
              <a:gd name="connsiteY2" fmla="*/ 2106199 h 2136678"/>
              <a:gd name="connsiteX3" fmla="*/ 101600 w 1587270"/>
              <a:gd name="connsiteY3" fmla="*/ 2136679 h 2136678"/>
              <a:gd name="connsiteX4" fmla="*/ 0 w 1587270"/>
              <a:gd name="connsiteY4" fmla="*/ 2075719 h 2136678"/>
              <a:gd name="connsiteX5" fmla="*/ 335280 w 1587270"/>
              <a:gd name="connsiteY5" fmla="*/ 1740439 h 2136678"/>
              <a:gd name="connsiteX0" fmla="*/ 335280 w 1548901"/>
              <a:gd name="connsiteY0" fmla="*/ 1740439 h 2136680"/>
              <a:gd name="connsiteX1" fmla="*/ 1548901 w 1548901"/>
              <a:gd name="connsiteY1" fmla="*/ 0 h 2136680"/>
              <a:gd name="connsiteX2" fmla="*/ 1087120 w 1548901"/>
              <a:gd name="connsiteY2" fmla="*/ 2106199 h 2136680"/>
              <a:gd name="connsiteX3" fmla="*/ 101600 w 1548901"/>
              <a:gd name="connsiteY3" fmla="*/ 2136679 h 2136680"/>
              <a:gd name="connsiteX4" fmla="*/ 0 w 1548901"/>
              <a:gd name="connsiteY4" fmla="*/ 2075719 h 2136680"/>
              <a:gd name="connsiteX5" fmla="*/ 335280 w 1548901"/>
              <a:gd name="connsiteY5" fmla="*/ 1740439 h 213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901" h="2136680">
                <a:moveTo>
                  <a:pt x="335280" y="1740439"/>
                </a:moveTo>
                <a:lnTo>
                  <a:pt x="1548901" y="0"/>
                </a:lnTo>
                <a:lnTo>
                  <a:pt x="1087120" y="2106199"/>
                </a:lnTo>
                <a:lnTo>
                  <a:pt x="101600" y="2136679"/>
                </a:lnTo>
                <a:lnTo>
                  <a:pt x="0" y="2075719"/>
                </a:lnTo>
                <a:lnTo>
                  <a:pt x="335280" y="174043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Representing the spatial information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7CEEDA-4D0B-471D-A5F2-DFCC9D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9344" y="3158629"/>
            <a:ext cx="5085968" cy="392140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72D4CEF-76DA-4701-9752-852F66206131}"/>
              </a:ext>
            </a:extLst>
          </p:cNvPr>
          <p:cNvSpPr>
            <a:spLocks noChangeAspect="1"/>
          </p:cNvSpPr>
          <p:nvPr/>
        </p:nvSpPr>
        <p:spPr>
          <a:xfrm>
            <a:off x="2067952" y="3201790"/>
            <a:ext cx="3063571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1294500 w 7759700"/>
              <a:gd name="connsiteY0" fmla="*/ 5303463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0 w 7759700"/>
              <a:gd name="connsiteY60" fmla="*/ 5110480 h 6791960"/>
              <a:gd name="connsiteX61" fmla="*/ 1294500 w 7759700"/>
              <a:gd name="connsiteY61" fmla="*/ 5303463 h 6791960"/>
              <a:gd name="connsiteX0" fmla="*/ 207379 w 6672579"/>
              <a:gd name="connsiteY0" fmla="*/ 5303463 h 6791960"/>
              <a:gd name="connsiteX1" fmla="*/ 807099 w 6672579"/>
              <a:gd name="connsiteY1" fmla="*/ 2544232 h 6791960"/>
              <a:gd name="connsiteX2" fmla="*/ 1767839 w 6672579"/>
              <a:gd name="connsiteY2" fmla="*/ 1127760 h 6791960"/>
              <a:gd name="connsiteX3" fmla="*/ 2743199 w 6672579"/>
              <a:gd name="connsiteY3" fmla="*/ 477520 h 6791960"/>
              <a:gd name="connsiteX4" fmla="*/ 2773679 w 6672579"/>
              <a:gd name="connsiteY4" fmla="*/ 50800 h 6791960"/>
              <a:gd name="connsiteX5" fmla="*/ 5201919 w 6672579"/>
              <a:gd name="connsiteY5" fmla="*/ 0 h 6791960"/>
              <a:gd name="connsiteX6" fmla="*/ 5110479 w 6672579"/>
              <a:gd name="connsiteY6" fmla="*/ 264160 h 6791960"/>
              <a:gd name="connsiteX7" fmla="*/ 4907279 w 6672579"/>
              <a:gd name="connsiteY7" fmla="*/ 447040 h 6791960"/>
              <a:gd name="connsiteX8" fmla="*/ 4744719 w 6672579"/>
              <a:gd name="connsiteY8" fmla="*/ 660400 h 6791960"/>
              <a:gd name="connsiteX9" fmla="*/ 4612639 w 6672579"/>
              <a:gd name="connsiteY9" fmla="*/ 944880 h 6791960"/>
              <a:gd name="connsiteX10" fmla="*/ 4551679 w 6672579"/>
              <a:gd name="connsiteY10" fmla="*/ 1188720 h 6791960"/>
              <a:gd name="connsiteX11" fmla="*/ 4622799 w 6672579"/>
              <a:gd name="connsiteY11" fmla="*/ 1463040 h 6791960"/>
              <a:gd name="connsiteX12" fmla="*/ 4876799 w 6672579"/>
              <a:gd name="connsiteY12" fmla="*/ 1595120 h 6791960"/>
              <a:gd name="connsiteX13" fmla="*/ 4947919 w 6672579"/>
              <a:gd name="connsiteY13" fmla="*/ 1778000 h 6791960"/>
              <a:gd name="connsiteX14" fmla="*/ 4988559 w 6672579"/>
              <a:gd name="connsiteY14" fmla="*/ 2174240 h 6791960"/>
              <a:gd name="connsiteX15" fmla="*/ 4978399 w 6672579"/>
              <a:gd name="connsiteY15" fmla="*/ 2418080 h 6791960"/>
              <a:gd name="connsiteX16" fmla="*/ 4866639 w 6672579"/>
              <a:gd name="connsiteY16" fmla="*/ 2661920 h 6791960"/>
              <a:gd name="connsiteX17" fmla="*/ 4693919 w 6672579"/>
              <a:gd name="connsiteY17" fmla="*/ 2895600 h 6791960"/>
              <a:gd name="connsiteX18" fmla="*/ 4521199 w 6672579"/>
              <a:gd name="connsiteY18" fmla="*/ 3149600 h 6791960"/>
              <a:gd name="connsiteX19" fmla="*/ 4439919 w 6672579"/>
              <a:gd name="connsiteY19" fmla="*/ 3362960 h 6791960"/>
              <a:gd name="connsiteX20" fmla="*/ 4419599 w 6672579"/>
              <a:gd name="connsiteY20" fmla="*/ 3708400 h 6791960"/>
              <a:gd name="connsiteX21" fmla="*/ 4450079 w 6672579"/>
              <a:gd name="connsiteY21" fmla="*/ 3931920 h 6791960"/>
              <a:gd name="connsiteX22" fmla="*/ 4541519 w 6672579"/>
              <a:gd name="connsiteY22" fmla="*/ 4206240 h 6791960"/>
              <a:gd name="connsiteX23" fmla="*/ 4632959 w 6672579"/>
              <a:gd name="connsiteY23" fmla="*/ 4439920 h 6791960"/>
              <a:gd name="connsiteX24" fmla="*/ 4744719 w 6672579"/>
              <a:gd name="connsiteY24" fmla="*/ 4572000 h 6791960"/>
              <a:gd name="connsiteX25" fmla="*/ 4927599 w 6672579"/>
              <a:gd name="connsiteY25" fmla="*/ 4734560 h 6791960"/>
              <a:gd name="connsiteX26" fmla="*/ 5090159 w 6672579"/>
              <a:gd name="connsiteY26" fmla="*/ 4785360 h 6791960"/>
              <a:gd name="connsiteX27" fmla="*/ 5273039 w 6672579"/>
              <a:gd name="connsiteY27" fmla="*/ 4836160 h 6791960"/>
              <a:gd name="connsiteX28" fmla="*/ 5445759 w 6672579"/>
              <a:gd name="connsiteY28" fmla="*/ 4836160 h 6791960"/>
              <a:gd name="connsiteX29" fmla="*/ 5598159 w 6672579"/>
              <a:gd name="connsiteY29" fmla="*/ 4866640 h 6791960"/>
              <a:gd name="connsiteX30" fmla="*/ 5740399 w 6672579"/>
              <a:gd name="connsiteY30" fmla="*/ 4897120 h 6791960"/>
              <a:gd name="connsiteX31" fmla="*/ 5801359 w 6672579"/>
              <a:gd name="connsiteY31" fmla="*/ 4968240 h 6791960"/>
              <a:gd name="connsiteX32" fmla="*/ 5852159 w 6672579"/>
              <a:gd name="connsiteY32" fmla="*/ 5059680 h 6791960"/>
              <a:gd name="connsiteX33" fmla="*/ 5852159 w 6672579"/>
              <a:gd name="connsiteY33" fmla="*/ 5222240 h 6791960"/>
              <a:gd name="connsiteX34" fmla="*/ 5852159 w 6672579"/>
              <a:gd name="connsiteY34" fmla="*/ 5334000 h 6791960"/>
              <a:gd name="connsiteX35" fmla="*/ 5852159 w 6672579"/>
              <a:gd name="connsiteY35" fmla="*/ 5476240 h 6791960"/>
              <a:gd name="connsiteX36" fmla="*/ 5831839 w 6672579"/>
              <a:gd name="connsiteY36" fmla="*/ 5669280 h 6791960"/>
              <a:gd name="connsiteX37" fmla="*/ 5781039 w 6672579"/>
              <a:gd name="connsiteY37" fmla="*/ 5760720 h 6791960"/>
              <a:gd name="connsiteX38" fmla="*/ 5791199 w 6672579"/>
              <a:gd name="connsiteY38" fmla="*/ 5862320 h 6791960"/>
              <a:gd name="connsiteX39" fmla="*/ 5811519 w 6672579"/>
              <a:gd name="connsiteY39" fmla="*/ 6075680 h 6791960"/>
              <a:gd name="connsiteX40" fmla="*/ 5841999 w 6672579"/>
              <a:gd name="connsiteY40" fmla="*/ 6126480 h 6791960"/>
              <a:gd name="connsiteX41" fmla="*/ 5963919 w 6672579"/>
              <a:gd name="connsiteY41" fmla="*/ 6226810 h 6791960"/>
              <a:gd name="connsiteX42" fmla="*/ 6032499 w 6672579"/>
              <a:gd name="connsiteY42" fmla="*/ 6240780 h 6791960"/>
              <a:gd name="connsiteX43" fmla="*/ 6123939 w 6672579"/>
              <a:gd name="connsiteY43" fmla="*/ 6231890 h 6791960"/>
              <a:gd name="connsiteX44" fmla="*/ 6191249 w 6672579"/>
              <a:gd name="connsiteY44" fmla="*/ 6134100 h 6791960"/>
              <a:gd name="connsiteX45" fmla="*/ 6333489 w 6672579"/>
              <a:gd name="connsiteY45" fmla="*/ 6007100 h 6791960"/>
              <a:gd name="connsiteX46" fmla="*/ 6424929 w 6672579"/>
              <a:gd name="connsiteY46" fmla="*/ 6002020 h 6791960"/>
              <a:gd name="connsiteX47" fmla="*/ 6451599 w 6672579"/>
              <a:gd name="connsiteY47" fmla="*/ 6093460 h 6791960"/>
              <a:gd name="connsiteX48" fmla="*/ 6543039 w 6672579"/>
              <a:gd name="connsiteY48" fmla="*/ 6240780 h 6791960"/>
              <a:gd name="connsiteX49" fmla="*/ 6532879 w 6672579"/>
              <a:gd name="connsiteY49" fmla="*/ 6370320 h 6791960"/>
              <a:gd name="connsiteX50" fmla="*/ 6672579 w 6672579"/>
              <a:gd name="connsiteY50" fmla="*/ 6791960 h 6791960"/>
              <a:gd name="connsiteX51" fmla="*/ 5886449 w 6672579"/>
              <a:gd name="connsiteY51" fmla="*/ 6576060 h 6791960"/>
              <a:gd name="connsiteX52" fmla="*/ 4714239 w 6672579"/>
              <a:gd name="connsiteY52" fmla="*/ 6553200 h 6791960"/>
              <a:gd name="connsiteX53" fmla="*/ 3308813 w 6672579"/>
              <a:gd name="connsiteY53" fmla="*/ 6521252 h 6791960"/>
              <a:gd name="connsiteX54" fmla="*/ 3825716 w 6672579"/>
              <a:gd name="connsiteY54" fmla="*/ 4672189 h 6791960"/>
              <a:gd name="connsiteX55" fmla="*/ 502216 w 6672579"/>
              <a:gd name="connsiteY55" fmla="*/ 4078577 h 6791960"/>
              <a:gd name="connsiteX56" fmla="*/ 914399 w 6672579"/>
              <a:gd name="connsiteY56" fmla="*/ 4246880 h 6791960"/>
              <a:gd name="connsiteX57" fmla="*/ 436879 w 6672579"/>
              <a:gd name="connsiteY57" fmla="*/ 4399280 h 6791960"/>
              <a:gd name="connsiteX58" fmla="*/ 121919 w 6672579"/>
              <a:gd name="connsiteY58" fmla="*/ 4714240 h 6791960"/>
              <a:gd name="connsiteX59" fmla="*/ -1 w 6672579"/>
              <a:gd name="connsiteY59" fmla="*/ 5140960 h 6791960"/>
              <a:gd name="connsiteX60" fmla="*/ 207379 w 6672579"/>
              <a:gd name="connsiteY60" fmla="*/ 5303463 h 6791960"/>
              <a:gd name="connsiteX0" fmla="*/ 85459 w 6550659"/>
              <a:gd name="connsiteY0" fmla="*/ 5303463 h 6791960"/>
              <a:gd name="connsiteX1" fmla="*/ 685179 w 6550659"/>
              <a:gd name="connsiteY1" fmla="*/ 2544232 h 6791960"/>
              <a:gd name="connsiteX2" fmla="*/ 1645919 w 6550659"/>
              <a:gd name="connsiteY2" fmla="*/ 1127760 h 6791960"/>
              <a:gd name="connsiteX3" fmla="*/ 2621279 w 6550659"/>
              <a:gd name="connsiteY3" fmla="*/ 477520 h 6791960"/>
              <a:gd name="connsiteX4" fmla="*/ 2651759 w 6550659"/>
              <a:gd name="connsiteY4" fmla="*/ 50800 h 6791960"/>
              <a:gd name="connsiteX5" fmla="*/ 5079999 w 6550659"/>
              <a:gd name="connsiteY5" fmla="*/ 0 h 6791960"/>
              <a:gd name="connsiteX6" fmla="*/ 4988559 w 6550659"/>
              <a:gd name="connsiteY6" fmla="*/ 264160 h 6791960"/>
              <a:gd name="connsiteX7" fmla="*/ 4785359 w 6550659"/>
              <a:gd name="connsiteY7" fmla="*/ 447040 h 6791960"/>
              <a:gd name="connsiteX8" fmla="*/ 4622799 w 6550659"/>
              <a:gd name="connsiteY8" fmla="*/ 660400 h 6791960"/>
              <a:gd name="connsiteX9" fmla="*/ 4490719 w 6550659"/>
              <a:gd name="connsiteY9" fmla="*/ 944880 h 6791960"/>
              <a:gd name="connsiteX10" fmla="*/ 4429759 w 6550659"/>
              <a:gd name="connsiteY10" fmla="*/ 1188720 h 6791960"/>
              <a:gd name="connsiteX11" fmla="*/ 4500879 w 6550659"/>
              <a:gd name="connsiteY11" fmla="*/ 1463040 h 6791960"/>
              <a:gd name="connsiteX12" fmla="*/ 4754879 w 6550659"/>
              <a:gd name="connsiteY12" fmla="*/ 1595120 h 6791960"/>
              <a:gd name="connsiteX13" fmla="*/ 4825999 w 6550659"/>
              <a:gd name="connsiteY13" fmla="*/ 1778000 h 6791960"/>
              <a:gd name="connsiteX14" fmla="*/ 4866639 w 6550659"/>
              <a:gd name="connsiteY14" fmla="*/ 2174240 h 6791960"/>
              <a:gd name="connsiteX15" fmla="*/ 4856479 w 6550659"/>
              <a:gd name="connsiteY15" fmla="*/ 2418080 h 6791960"/>
              <a:gd name="connsiteX16" fmla="*/ 4744719 w 6550659"/>
              <a:gd name="connsiteY16" fmla="*/ 2661920 h 6791960"/>
              <a:gd name="connsiteX17" fmla="*/ 4571999 w 6550659"/>
              <a:gd name="connsiteY17" fmla="*/ 2895600 h 6791960"/>
              <a:gd name="connsiteX18" fmla="*/ 4399279 w 6550659"/>
              <a:gd name="connsiteY18" fmla="*/ 3149600 h 6791960"/>
              <a:gd name="connsiteX19" fmla="*/ 4317999 w 6550659"/>
              <a:gd name="connsiteY19" fmla="*/ 3362960 h 6791960"/>
              <a:gd name="connsiteX20" fmla="*/ 4297679 w 6550659"/>
              <a:gd name="connsiteY20" fmla="*/ 3708400 h 6791960"/>
              <a:gd name="connsiteX21" fmla="*/ 4328159 w 6550659"/>
              <a:gd name="connsiteY21" fmla="*/ 3931920 h 6791960"/>
              <a:gd name="connsiteX22" fmla="*/ 4419599 w 6550659"/>
              <a:gd name="connsiteY22" fmla="*/ 4206240 h 6791960"/>
              <a:gd name="connsiteX23" fmla="*/ 4511039 w 6550659"/>
              <a:gd name="connsiteY23" fmla="*/ 4439920 h 6791960"/>
              <a:gd name="connsiteX24" fmla="*/ 4622799 w 6550659"/>
              <a:gd name="connsiteY24" fmla="*/ 4572000 h 6791960"/>
              <a:gd name="connsiteX25" fmla="*/ 4805679 w 6550659"/>
              <a:gd name="connsiteY25" fmla="*/ 4734560 h 6791960"/>
              <a:gd name="connsiteX26" fmla="*/ 4968239 w 6550659"/>
              <a:gd name="connsiteY26" fmla="*/ 4785360 h 6791960"/>
              <a:gd name="connsiteX27" fmla="*/ 5151119 w 6550659"/>
              <a:gd name="connsiteY27" fmla="*/ 4836160 h 6791960"/>
              <a:gd name="connsiteX28" fmla="*/ 5323839 w 6550659"/>
              <a:gd name="connsiteY28" fmla="*/ 4836160 h 6791960"/>
              <a:gd name="connsiteX29" fmla="*/ 5476239 w 6550659"/>
              <a:gd name="connsiteY29" fmla="*/ 4866640 h 6791960"/>
              <a:gd name="connsiteX30" fmla="*/ 5618479 w 6550659"/>
              <a:gd name="connsiteY30" fmla="*/ 4897120 h 6791960"/>
              <a:gd name="connsiteX31" fmla="*/ 5679439 w 6550659"/>
              <a:gd name="connsiteY31" fmla="*/ 4968240 h 6791960"/>
              <a:gd name="connsiteX32" fmla="*/ 5730239 w 6550659"/>
              <a:gd name="connsiteY32" fmla="*/ 5059680 h 6791960"/>
              <a:gd name="connsiteX33" fmla="*/ 5730239 w 6550659"/>
              <a:gd name="connsiteY33" fmla="*/ 5222240 h 6791960"/>
              <a:gd name="connsiteX34" fmla="*/ 5730239 w 6550659"/>
              <a:gd name="connsiteY34" fmla="*/ 5334000 h 6791960"/>
              <a:gd name="connsiteX35" fmla="*/ 5730239 w 6550659"/>
              <a:gd name="connsiteY35" fmla="*/ 5476240 h 6791960"/>
              <a:gd name="connsiteX36" fmla="*/ 5709919 w 6550659"/>
              <a:gd name="connsiteY36" fmla="*/ 5669280 h 6791960"/>
              <a:gd name="connsiteX37" fmla="*/ 5659119 w 6550659"/>
              <a:gd name="connsiteY37" fmla="*/ 5760720 h 6791960"/>
              <a:gd name="connsiteX38" fmla="*/ 5669279 w 6550659"/>
              <a:gd name="connsiteY38" fmla="*/ 5862320 h 6791960"/>
              <a:gd name="connsiteX39" fmla="*/ 5689599 w 6550659"/>
              <a:gd name="connsiteY39" fmla="*/ 6075680 h 6791960"/>
              <a:gd name="connsiteX40" fmla="*/ 5720079 w 6550659"/>
              <a:gd name="connsiteY40" fmla="*/ 6126480 h 6791960"/>
              <a:gd name="connsiteX41" fmla="*/ 5841999 w 6550659"/>
              <a:gd name="connsiteY41" fmla="*/ 6226810 h 6791960"/>
              <a:gd name="connsiteX42" fmla="*/ 5910579 w 6550659"/>
              <a:gd name="connsiteY42" fmla="*/ 6240780 h 6791960"/>
              <a:gd name="connsiteX43" fmla="*/ 6002019 w 6550659"/>
              <a:gd name="connsiteY43" fmla="*/ 6231890 h 6791960"/>
              <a:gd name="connsiteX44" fmla="*/ 6069329 w 6550659"/>
              <a:gd name="connsiteY44" fmla="*/ 6134100 h 6791960"/>
              <a:gd name="connsiteX45" fmla="*/ 6211569 w 6550659"/>
              <a:gd name="connsiteY45" fmla="*/ 6007100 h 6791960"/>
              <a:gd name="connsiteX46" fmla="*/ 6303009 w 6550659"/>
              <a:gd name="connsiteY46" fmla="*/ 6002020 h 6791960"/>
              <a:gd name="connsiteX47" fmla="*/ 6329679 w 6550659"/>
              <a:gd name="connsiteY47" fmla="*/ 6093460 h 6791960"/>
              <a:gd name="connsiteX48" fmla="*/ 6421119 w 6550659"/>
              <a:gd name="connsiteY48" fmla="*/ 6240780 h 6791960"/>
              <a:gd name="connsiteX49" fmla="*/ 6410959 w 6550659"/>
              <a:gd name="connsiteY49" fmla="*/ 6370320 h 6791960"/>
              <a:gd name="connsiteX50" fmla="*/ 6550659 w 6550659"/>
              <a:gd name="connsiteY50" fmla="*/ 6791960 h 6791960"/>
              <a:gd name="connsiteX51" fmla="*/ 5764529 w 6550659"/>
              <a:gd name="connsiteY51" fmla="*/ 6576060 h 6791960"/>
              <a:gd name="connsiteX52" fmla="*/ 4592319 w 6550659"/>
              <a:gd name="connsiteY52" fmla="*/ 6553200 h 6791960"/>
              <a:gd name="connsiteX53" fmla="*/ 3186893 w 6550659"/>
              <a:gd name="connsiteY53" fmla="*/ 6521252 h 6791960"/>
              <a:gd name="connsiteX54" fmla="*/ 3703796 w 6550659"/>
              <a:gd name="connsiteY54" fmla="*/ 4672189 h 6791960"/>
              <a:gd name="connsiteX55" fmla="*/ 380296 w 6550659"/>
              <a:gd name="connsiteY55" fmla="*/ 4078577 h 6791960"/>
              <a:gd name="connsiteX56" fmla="*/ 792479 w 6550659"/>
              <a:gd name="connsiteY56" fmla="*/ 4246880 h 6791960"/>
              <a:gd name="connsiteX57" fmla="*/ 314959 w 6550659"/>
              <a:gd name="connsiteY57" fmla="*/ 4399280 h 6791960"/>
              <a:gd name="connsiteX58" fmla="*/ -1 w 6550659"/>
              <a:gd name="connsiteY58" fmla="*/ 4714240 h 6791960"/>
              <a:gd name="connsiteX59" fmla="*/ 85459 w 6550659"/>
              <a:gd name="connsiteY59" fmla="*/ 5303463 h 6791960"/>
              <a:gd name="connsiteX0" fmla="*/ 0 w 6465200"/>
              <a:gd name="connsiteY0" fmla="*/ 5303463 h 6791960"/>
              <a:gd name="connsiteX1" fmla="*/ 599720 w 6465200"/>
              <a:gd name="connsiteY1" fmla="*/ 2544232 h 6791960"/>
              <a:gd name="connsiteX2" fmla="*/ 1560460 w 6465200"/>
              <a:gd name="connsiteY2" fmla="*/ 1127760 h 6791960"/>
              <a:gd name="connsiteX3" fmla="*/ 2535820 w 6465200"/>
              <a:gd name="connsiteY3" fmla="*/ 477520 h 6791960"/>
              <a:gd name="connsiteX4" fmla="*/ 2566300 w 6465200"/>
              <a:gd name="connsiteY4" fmla="*/ 50800 h 6791960"/>
              <a:gd name="connsiteX5" fmla="*/ 4994540 w 6465200"/>
              <a:gd name="connsiteY5" fmla="*/ 0 h 6791960"/>
              <a:gd name="connsiteX6" fmla="*/ 4903100 w 6465200"/>
              <a:gd name="connsiteY6" fmla="*/ 264160 h 6791960"/>
              <a:gd name="connsiteX7" fmla="*/ 4699900 w 6465200"/>
              <a:gd name="connsiteY7" fmla="*/ 447040 h 6791960"/>
              <a:gd name="connsiteX8" fmla="*/ 4537340 w 6465200"/>
              <a:gd name="connsiteY8" fmla="*/ 660400 h 6791960"/>
              <a:gd name="connsiteX9" fmla="*/ 4405260 w 6465200"/>
              <a:gd name="connsiteY9" fmla="*/ 944880 h 6791960"/>
              <a:gd name="connsiteX10" fmla="*/ 4344300 w 6465200"/>
              <a:gd name="connsiteY10" fmla="*/ 1188720 h 6791960"/>
              <a:gd name="connsiteX11" fmla="*/ 4415420 w 6465200"/>
              <a:gd name="connsiteY11" fmla="*/ 1463040 h 6791960"/>
              <a:gd name="connsiteX12" fmla="*/ 4669420 w 6465200"/>
              <a:gd name="connsiteY12" fmla="*/ 1595120 h 6791960"/>
              <a:gd name="connsiteX13" fmla="*/ 4740540 w 6465200"/>
              <a:gd name="connsiteY13" fmla="*/ 1778000 h 6791960"/>
              <a:gd name="connsiteX14" fmla="*/ 4781180 w 6465200"/>
              <a:gd name="connsiteY14" fmla="*/ 2174240 h 6791960"/>
              <a:gd name="connsiteX15" fmla="*/ 4771020 w 6465200"/>
              <a:gd name="connsiteY15" fmla="*/ 2418080 h 6791960"/>
              <a:gd name="connsiteX16" fmla="*/ 4659260 w 6465200"/>
              <a:gd name="connsiteY16" fmla="*/ 2661920 h 6791960"/>
              <a:gd name="connsiteX17" fmla="*/ 4486540 w 6465200"/>
              <a:gd name="connsiteY17" fmla="*/ 2895600 h 6791960"/>
              <a:gd name="connsiteX18" fmla="*/ 4313820 w 6465200"/>
              <a:gd name="connsiteY18" fmla="*/ 3149600 h 6791960"/>
              <a:gd name="connsiteX19" fmla="*/ 4232540 w 6465200"/>
              <a:gd name="connsiteY19" fmla="*/ 3362960 h 6791960"/>
              <a:gd name="connsiteX20" fmla="*/ 4212220 w 6465200"/>
              <a:gd name="connsiteY20" fmla="*/ 3708400 h 6791960"/>
              <a:gd name="connsiteX21" fmla="*/ 4242700 w 6465200"/>
              <a:gd name="connsiteY21" fmla="*/ 3931920 h 6791960"/>
              <a:gd name="connsiteX22" fmla="*/ 4334140 w 6465200"/>
              <a:gd name="connsiteY22" fmla="*/ 4206240 h 6791960"/>
              <a:gd name="connsiteX23" fmla="*/ 4425580 w 6465200"/>
              <a:gd name="connsiteY23" fmla="*/ 4439920 h 6791960"/>
              <a:gd name="connsiteX24" fmla="*/ 4537340 w 6465200"/>
              <a:gd name="connsiteY24" fmla="*/ 4572000 h 6791960"/>
              <a:gd name="connsiteX25" fmla="*/ 4720220 w 6465200"/>
              <a:gd name="connsiteY25" fmla="*/ 4734560 h 6791960"/>
              <a:gd name="connsiteX26" fmla="*/ 4882780 w 6465200"/>
              <a:gd name="connsiteY26" fmla="*/ 4785360 h 6791960"/>
              <a:gd name="connsiteX27" fmla="*/ 5065660 w 6465200"/>
              <a:gd name="connsiteY27" fmla="*/ 4836160 h 6791960"/>
              <a:gd name="connsiteX28" fmla="*/ 5238380 w 6465200"/>
              <a:gd name="connsiteY28" fmla="*/ 4836160 h 6791960"/>
              <a:gd name="connsiteX29" fmla="*/ 5390780 w 6465200"/>
              <a:gd name="connsiteY29" fmla="*/ 4866640 h 6791960"/>
              <a:gd name="connsiteX30" fmla="*/ 5533020 w 6465200"/>
              <a:gd name="connsiteY30" fmla="*/ 4897120 h 6791960"/>
              <a:gd name="connsiteX31" fmla="*/ 5593980 w 6465200"/>
              <a:gd name="connsiteY31" fmla="*/ 4968240 h 6791960"/>
              <a:gd name="connsiteX32" fmla="*/ 5644780 w 6465200"/>
              <a:gd name="connsiteY32" fmla="*/ 5059680 h 6791960"/>
              <a:gd name="connsiteX33" fmla="*/ 5644780 w 6465200"/>
              <a:gd name="connsiteY33" fmla="*/ 5222240 h 6791960"/>
              <a:gd name="connsiteX34" fmla="*/ 5644780 w 6465200"/>
              <a:gd name="connsiteY34" fmla="*/ 5334000 h 6791960"/>
              <a:gd name="connsiteX35" fmla="*/ 5644780 w 6465200"/>
              <a:gd name="connsiteY35" fmla="*/ 5476240 h 6791960"/>
              <a:gd name="connsiteX36" fmla="*/ 5624460 w 6465200"/>
              <a:gd name="connsiteY36" fmla="*/ 5669280 h 6791960"/>
              <a:gd name="connsiteX37" fmla="*/ 5573660 w 6465200"/>
              <a:gd name="connsiteY37" fmla="*/ 5760720 h 6791960"/>
              <a:gd name="connsiteX38" fmla="*/ 5583820 w 6465200"/>
              <a:gd name="connsiteY38" fmla="*/ 5862320 h 6791960"/>
              <a:gd name="connsiteX39" fmla="*/ 5604140 w 6465200"/>
              <a:gd name="connsiteY39" fmla="*/ 6075680 h 6791960"/>
              <a:gd name="connsiteX40" fmla="*/ 5634620 w 6465200"/>
              <a:gd name="connsiteY40" fmla="*/ 6126480 h 6791960"/>
              <a:gd name="connsiteX41" fmla="*/ 5756540 w 6465200"/>
              <a:gd name="connsiteY41" fmla="*/ 6226810 h 6791960"/>
              <a:gd name="connsiteX42" fmla="*/ 5825120 w 6465200"/>
              <a:gd name="connsiteY42" fmla="*/ 6240780 h 6791960"/>
              <a:gd name="connsiteX43" fmla="*/ 5916560 w 6465200"/>
              <a:gd name="connsiteY43" fmla="*/ 6231890 h 6791960"/>
              <a:gd name="connsiteX44" fmla="*/ 5983870 w 6465200"/>
              <a:gd name="connsiteY44" fmla="*/ 6134100 h 6791960"/>
              <a:gd name="connsiteX45" fmla="*/ 6126110 w 6465200"/>
              <a:gd name="connsiteY45" fmla="*/ 6007100 h 6791960"/>
              <a:gd name="connsiteX46" fmla="*/ 6217550 w 6465200"/>
              <a:gd name="connsiteY46" fmla="*/ 6002020 h 6791960"/>
              <a:gd name="connsiteX47" fmla="*/ 6244220 w 6465200"/>
              <a:gd name="connsiteY47" fmla="*/ 6093460 h 6791960"/>
              <a:gd name="connsiteX48" fmla="*/ 6335660 w 6465200"/>
              <a:gd name="connsiteY48" fmla="*/ 6240780 h 6791960"/>
              <a:gd name="connsiteX49" fmla="*/ 6325500 w 6465200"/>
              <a:gd name="connsiteY49" fmla="*/ 6370320 h 6791960"/>
              <a:gd name="connsiteX50" fmla="*/ 6465200 w 6465200"/>
              <a:gd name="connsiteY50" fmla="*/ 6791960 h 6791960"/>
              <a:gd name="connsiteX51" fmla="*/ 5679070 w 6465200"/>
              <a:gd name="connsiteY51" fmla="*/ 6576060 h 6791960"/>
              <a:gd name="connsiteX52" fmla="*/ 4506860 w 6465200"/>
              <a:gd name="connsiteY52" fmla="*/ 6553200 h 6791960"/>
              <a:gd name="connsiteX53" fmla="*/ 3101434 w 6465200"/>
              <a:gd name="connsiteY53" fmla="*/ 6521252 h 6791960"/>
              <a:gd name="connsiteX54" fmla="*/ 3618337 w 6465200"/>
              <a:gd name="connsiteY54" fmla="*/ 4672189 h 6791960"/>
              <a:gd name="connsiteX55" fmla="*/ 294837 w 6465200"/>
              <a:gd name="connsiteY55" fmla="*/ 4078577 h 6791960"/>
              <a:gd name="connsiteX56" fmla="*/ 707020 w 6465200"/>
              <a:gd name="connsiteY56" fmla="*/ 4246880 h 6791960"/>
              <a:gd name="connsiteX57" fmla="*/ 229500 w 6465200"/>
              <a:gd name="connsiteY57" fmla="*/ 4399280 h 6791960"/>
              <a:gd name="connsiteX58" fmla="*/ 0 w 6465200"/>
              <a:gd name="connsiteY58" fmla="*/ 5303463 h 6791960"/>
              <a:gd name="connsiteX0" fmla="*/ 0 w 6235700"/>
              <a:gd name="connsiteY0" fmla="*/ 4399280 h 6791960"/>
              <a:gd name="connsiteX1" fmla="*/ 370220 w 6235700"/>
              <a:gd name="connsiteY1" fmla="*/ 2544232 h 6791960"/>
              <a:gd name="connsiteX2" fmla="*/ 1330960 w 6235700"/>
              <a:gd name="connsiteY2" fmla="*/ 1127760 h 6791960"/>
              <a:gd name="connsiteX3" fmla="*/ 2306320 w 6235700"/>
              <a:gd name="connsiteY3" fmla="*/ 477520 h 6791960"/>
              <a:gd name="connsiteX4" fmla="*/ 2336800 w 6235700"/>
              <a:gd name="connsiteY4" fmla="*/ 50800 h 6791960"/>
              <a:gd name="connsiteX5" fmla="*/ 4765040 w 6235700"/>
              <a:gd name="connsiteY5" fmla="*/ 0 h 6791960"/>
              <a:gd name="connsiteX6" fmla="*/ 4673600 w 6235700"/>
              <a:gd name="connsiteY6" fmla="*/ 264160 h 6791960"/>
              <a:gd name="connsiteX7" fmla="*/ 4470400 w 6235700"/>
              <a:gd name="connsiteY7" fmla="*/ 447040 h 6791960"/>
              <a:gd name="connsiteX8" fmla="*/ 4307840 w 6235700"/>
              <a:gd name="connsiteY8" fmla="*/ 660400 h 6791960"/>
              <a:gd name="connsiteX9" fmla="*/ 4175760 w 6235700"/>
              <a:gd name="connsiteY9" fmla="*/ 944880 h 6791960"/>
              <a:gd name="connsiteX10" fmla="*/ 4114800 w 6235700"/>
              <a:gd name="connsiteY10" fmla="*/ 1188720 h 6791960"/>
              <a:gd name="connsiteX11" fmla="*/ 4185920 w 6235700"/>
              <a:gd name="connsiteY11" fmla="*/ 1463040 h 6791960"/>
              <a:gd name="connsiteX12" fmla="*/ 4439920 w 6235700"/>
              <a:gd name="connsiteY12" fmla="*/ 1595120 h 6791960"/>
              <a:gd name="connsiteX13" fmla="*/ 4511040 w 6235700"/>
              <a:gd name="connsiteY13" fmla="*/ 1778000 h 6791960"/>
              <a:gd name="connsiteX14" fmla="*/ 4551680 w 6235700"/>
              <a:gd name="connsiteY14" fmla="*/ 2174240 h 6791960"/>
              <a:gd name="connsiteX15" fmla="*/ 4541520 w 6235700"/>
              <a:gd name="connsiteY15" fmla="*/ 2418080 h 6791960"/>
              <a:gd name="connsiteX16" fmla="*/ 4429760 w 6235700"/>
              <a:gd name="connsiteY16" fmla="*/ 2661920 h 6791960"/>
              <a:gd name="connsiteX17" fmla="*/ 4257040 w 6235700"/>
              <a:gd name="connsiteY17" fmla="*/ 2895600 h 6791960"/>
              <a:gd name="connsiteX18" fmla="*/ 4084320 w 6235700"/>
              <a:gd name="connsiteY18" fmla="*/ 3149600 h 6791960"/>
              <a:gd name="connsiteX19" fmla="*/ 4003040 w 6235700"/>
              <a:gd name="connsiteY19" fmla="*/ 3362960 h 6791960"/>
              <a:gd name="connsiteX20" fmla="*/ 3982720 w 6235700"/>
              <a:gd name="connsiteY20" fmla="*/ 3708400 h 6791960"/>
              <a:gd name="connsiteX21" fmla="*/ 4013200 w 6235700"/>
              <a:gd name="connsiteY21" fmla="*/ 3931920 h 6791960"/>
              <a:gd name="connsiteX22" fmla="*/ 4104640 w 6235700"/>
              <a:gd name="connsiteY22" fmla="*/ 4206240 h 6791960"/>
              <a:gd name="connsiteX23" fmla="*/ 4196080 w 6235700"/>
              <a:gd name="connsiteY23" fmla="*/ 4439920 h 6791960"/>
              <a:gd name="connsiteX24" fmla="*/ 4307840 w 6235700"/>
              <a:gd name="connsiteY24" fmla="*/ 4572000 h 6791960"/>
              <a:gd name="connsiteX25" fmla="*/ 4490720 w 6235700"/>
              <a:gd name="connsiteY25" fmla="*/ 4734560 h 6791960"/>
              <a:gd name="connsiteX26" fmla="*/ 4653280 w 6235700"/>
              <a:gd name="connsiteY26" fmla="*/ 4785360 h 6791960"/>
              <a:gd name="connsiteX27" fmla="*/ 4836160 w 6235700"/>
              <a:gd name="connsiteY27" fmla="*/ 4836160 h 6791960"/>
              <a:gd name="connsiteX28" fmla="*/ 5008880 w 6235700"/>
              <a:gd name="connsiteY28" fmla="*/ 4836160 h 6791960"/>
              <a:gd name="connsiteX29" fmla="*/ 5161280 w 6235700"/>
              <a:gd name="connsiteY29" fmla="*/ 4866640 h 6791960"/>
              <a:gd name="connsiteX30" fmla="*/ 5303520 w 6235700"/>
              <a:gd name="connsiteY30" fmla="*/ 4897120 h 6791960"/>
              <a:gd name="connsiteX31" fmla="*/ 5364480 w 6235700"/>
              <a:gd name="connsiteY31" fmla="*/ 4968240 h 6791960"/>
              <a:gd name="connsiteX32" fmla="*/ 5415280 w 6235700"/>
              <a:gd name="connsiteY32" fmla="*/ 5059680 h 6791960"/>
              <a:gd name="connsiteX33" fmla="*/ 5415280 w 6235700"/>
              <a:gd name="connsiteY33" fmla="*/ 5222240 h 6791960"/>
              <a:gd name="connsiteX34" fmla="*/ 5415280 w 6235700"/>
              <a:gd name="connsiteY34" fmla="*/ 5334000 h 6791960"/>
              <a:gd name="connsiteX35" fmla="*/ 5415280 w 6235700"/>
              <a:gd name="connsiteY35" fmla="*/ 5476240 h 6791960"/>
              <a:gd name="connsiteX36" fmla="*/ 5394960 w 6235700"/>
              <a:gd name="connsiteY36" fmla="*/ 5669280 h 6791960"/>
              <a:gd name="connsiteX37" fmla="*/ 5344160 w 6235700"/>
              <a:gd name="connsiteY37" fmla="*/ 5760720 h 6791960"/>
              <a:gd name="connsiteX38" fmla="*/ 5354320 w 6235700"/>
              <a:gd name="connsiteY38" fmla="*/ 5862320 h 6791960"/>
              <a:gd name="connsiteX39" fmla="*/ 5374640 w 6235700"/>
              <a:gd name="connsiteY39" fmla="*/ 6075680 h 6791960"/>
              <a:gd name="connsiteX40" fmla="*/ 5405120 w 6235700"/>
              <a:gd name="connsiteY40" fmla="*/ 6126480 h 6791960"/>
              <a:gd name="connsiteX41" fmla="*/ 5527040 w 6235700"/>
              <a:gd name="connsiteY41" fmla="*/ 6226810 h 6791960"/>
              <a:gd name="connsiteX42" fmla="*/ 5595620 w 6235700"/>
              <a:gd name="connsiteY42" fmla="*/ 6240780 h 6791960"/>
              <a:gd name="connsiteX43" fmla="*/ 5687060 w 6235700"/>
              <a:gd name="connsiteY43" fmla="*/ 6231890 h 6791960"/>
              <a:gd name="connsiteX44" fmla="*/ 5754370 w 6235700"/>
              <a:gd name="connsiteY44" fmla="*/ 6134100 h 6791960"/>
              <a:gd name="connsiteX45" fmla="*/ 5896610 w 6235700"/>
              <a:gd name="connsiteY45" fmla="*/ 6007100 h 6791960"/>
              <a:gd name="connsiteX46" fmla="*/ 5988050 w 6235700"/>
              <a:gd name="connsiteY46" fmla="*/ 6002020 h 6791960"/>
              <a:gd name="connsiteX47" fmla="*/ 6014720 w 6235700"/>
              <a:gd name="connsiteY47" fmla="*/ 6093460 h 6791960"/>
              <a:gd name="connsiteX48" fmla="*/ 6106160 w 6235700"/>
              <a:gd name="connsiteY48" fmla="*/ 6240780 h 6791960"/>
              <a:gd name="connsiteX49" fmla="*/ 6096000 w 6235700"/>
              <a:gd name="connsiteY49" fmla="*/ 6370320 h 6791960"/>
              <a:gd name="connsiteX50" fmla="*/ 6235700 w 6235700"/>
              <a:gd name="connsiteY50" fmla="*/ 6791960 h 6791960"/>
              <a:gd name="connsiteX51" fmla="*/ 5449570 w 6235700"/>
              <a:gd name="connsiteY51" fmla="*/ 6576060 h 6791960"/>
              <a:gd name="connsiteX52" fmla="*/ 4277360 w 6235700"/>
              <a:gd name="connsiteY52" fmla="*/ 6553200 h 6791960"/>
              <a:gd name="connsiteX53" fmla="*/ 2871934 w 6235700"/>
              <a:gd name="connsiteY53" fmla="*/ 6521252 h 6791960"/>
              <a:gd name="connsiteX54" fmla="*/ 3388837 w 6235700"/>
              <a:gd name="connsiteY54" fmla="*/ 4672189 h 6791960"/>
              <a:gd name="connsiteX55" fmla="*/ 65337 w 6235700"/>
              <a:gd name="connsiteY55" fmla="*/ 4078577 h 6791960"/>
              <a:gd name="connsiteX56" fmla="*/ 477520 w 6235700"/>
              <a:gd name="connsiteY56" fmla="*/ 4246880 h 6791960"/>
              <a:gd name="connsiteX57" fmla="*/ 0 w 6235700"/>
              <a:gd name="connsiteY57" fmla="*/ 4399280 h 6791960"/>
              <a:gd name="connsiteX0" fmla="*/ 412182 w 6170362"/>
              <a:gd name="connsiteY0" fmla="*/ 4246880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  <a:gd name="connsiteX56" fmla="*/ 412182 w 6170362"/>
              <a:gd name="connsiteY56" fmla="*/ 4246880 h 6791960"/>
              <a:gd name="connsiteX0" fmla="*/ -1 w 6170362"/>
              <a:gd name="connsiteY0" fmla="*/ 4078577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170362" h="6791960">
                <a:moveTo>
                  <a:pt x="-1" y="4078577"/>
                </a:moveTo>
                <a:lnTo>
                  <a:pt x="304882" y="2544232"/>
                </a:lnTo>
                <a:lnTo>
                  <a:pt x="1265622" y="1127760"/>
                </a:lnTo>
                <a:lnTo>
                  <a:pt x="2240982" y="477520"/>
                </a:lnTo>
                <a:lnTo>
                  <a:pt x="2271462" y="50800"/>
                </a:lnTo>
                <a:lnTo>
                  <a:pt x="4699702" y="0"/>
                </a:lnTo>
                <a:cubicBezTo>
                  <a:pt x="4679382" y="220133"/>
                  <a:pt x="4638742" y="176107"/>
                  <a:pt x="4608262" y="264160"/>
                </a:cubicBezTo>
                <a:lnTo>
                  <a:pt x="4405062" y="447040"/>
                </a:lnTo>
                <a:lnTo>
                  <a:pt x="4242502" y="660400"/>
                </a:lnTo>
                <a:lnTo>
                  <a:pt x="4110422" y="944880"/>
                </a:lnTo>
                <a:lnTo>
                  <a:pt x="4049462" y="1188720"/>
                </a:lnTo>
                <a:lnTo>
                  <a:pt x="4120582" y="1463040"/>
                </a:lnTo>
                <a:lnTo>
                  <a:pt x="4374582" y="1595120"/>
                </a:lnTo>
                <a:lnTo>
                  <a:pt x="4445702" y="1778000"/>
                </a:lnTo>
                <a:lnTo>
                  <a:pt x="4486342" y="2174240"/>
                </a:lnTo>
                <a:lnTo>
                  <a:pt x="4476182" y="2418080"/>
                </a:lnTo>
                <a:lnTo>
                  <a:pt x="4364422" y="2661920"/>
                </a:lnTo>
                <a:lnTo>
                  <a:pt x="4191702" y="2895600"/>
                </a:lnTo>
                <a:lnTo>
                  <a:pt x="4018982" y="3149600"/>
                </a:lnTo>
                <a:lnTo>
                  <a:pt x="3937702" y="3362960"/>
                </a:lnTo>
                <a:lnTo>
                  <a:pt x="3917382" y="3708400"/>
                </a:lnTo>
                <a:lnTo>
                  <a:pt x="3947862" y="3931920"/>
                </a:lnTo>
                <a:lnTo>
                  <a:pt x="4039302" y="4206240"/>
                </a:lnTo>
                <a:lnTo>
                  <a:pt x="4130742" y="4439920"/>
                </a:lnTo>
                <a:lnTo>
                  <a:pt x="4242502" y="4572000"/>
                </a:lnTo>
                <a:lnTo>
                  <a:pt x="4425382" y="4734560"/>
                </a:lnTo>
                <a:lnTo>
                  <a:pt x="4587942" y="4785360"/>
                </a:lnTo>
                <a:lnTo>
                  <a:pt x="4770822" y="4836160"/>
                </a:lnTo>
                <a:lnTo>
                  <a:pt x="4943542" y="4836160"/>
                </a:lnTo>
                <a:lnTo>
                  <a:pt x="5095942" y="4866640"/>
                </a:lnTo>
                <a:lnTo>
                  <a:pt x="5238182" y="4897120"/>
                </a:lnTo>
                <a:lnTo>
                  <a:pt x="5299142" y="4968240"/>
                </a:lnTo>
                <a:lnTo>
                  <a:pt x="5349942" y="5059680"/>
                </a:lnTo>
                <a:lnTo>
                  <a:pt x="5349942" y="5222240"/>
                </a:lnTo>
                <a:lnTo>
                  <a:pt x="5349942" y="5334000"/>
                </a:lnTo>
                <a:lnTo>
                  <a:pt x="5349942" y="5476240"/>
                </a:lnTo>
                <a:lnTo>
                  <a:pt x="5329622" y="5669280"/>
                </a:lnTo>
                <a:lnTo>
                  <a:pt x="5278822" y="5760720"/>
                </a:lnTo>
                <a:lnTo>
                  <a:pt x="5288982" y="5862320"/>
                </a:lnTo>
                <a:lnTo>
                  <a:pt x="5309302" y="6075680"/>
                </a:lnTo>
                <a:lnTo>
                  <a:pt x="5339782" y="6126480"/>
                </a:lnTo>
                <a:lnTo>
                  <a:pt x="5461702" y="6226810"/>
                </a:lnTo>
                <a:lnTo>
                  <a:pt x="5530282" y="6240780"/>
                </a:lnTo>
                <a:lnTo>
                  <a:pt x="5621722" y="6231890"/>
                </a:lnTo>
                <a:lnTo>
                  <a:pt x="5689032" y="6134100"/>
                </a:lnTo>
                <a:lnTo>
                  <a:pt x="5831272" y="6007100"/>
                </a:lnTo>
                <a:lnTo>
                  <a:pt x="5922712" y="6002020"/>
                </a:lnTo>
                <a:lnTo>
                  <a:pt x="5949382" y="6093460"/>
                </a:lnTo>
                <a:lnTo>
                  <a:pt x="6040822" y="6240780"/>
                </a:lnTo>
                <a:lnTo>
                  <a:pt x="6030662" y="6370320"/>
                </a:lnTo>
                <a:lnTo>
                  <a:pt x="6170362" y="6791960"/>
                </a:lnTo>
                <a:lnTo>
                  <a:pt x="5384232" y="6576060"/>
                </a:lnTo>
                <a:lnTo>
                  <a:pt x="4212022" y="6553200"/>
                </a:lnTo>
                <a:lnTo>
                  <a:pt x="2806596" y="6521252"/>
                </a:lnTo>
                <a:lnTo>
                  <a:pt x="3323499" y="4672189"/>
                </a:lnTo>
                <a:lnTo>
                  <a:pt x="-1" y="407857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C761E46-C6D9-4792-8502-C3D8AC967DE2}"/>
              </a:ext>
            </a:extLst>
          </p:cNvPr>
          <p:cNvSpPr>
            <a:spLocks noChangeAspect="1"/>
          </p:cNvSpPr>
          <p:nvPr/>
        </p:nvSpPr>
        <p:spPr>
          <a:xfrm>
            <a:off x="3166653" y="31766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Multiplication Sign 11">
            <a:extLst>
              <a:ext uri="{FF2B5EF4-FFF2-40B4-BE49-F238E27FC236}">
                <a16:creationId xmlns:a16="http://schemas.microsoft.com/office/drawing/2014/main" id="{D8BABDBF-21BF-4AE7-B323-311094659199}"/>
              </a:ext>
            </a:extLst>
          </p:cNvPr>
          <p:cNvSpPr>
            <a:spLocks noChangeAspect="1"/>
          </p:cNvSpPr>
          <p:nvPr/>
        </p:nvSpPr>
        <p:spPr>
          <a:xfrm>
            <a:off x="3135741" y="34108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Multiplication Sign 11">
            <a:extLst>
              <a:ext uri="{FF2B5EF4-FFF2-40B4-BE49-F238E27FC236}">
                <a16:creationId xmlns:a16="http://schemas.microsoft.com/office/drawing/2014/main" id="{E4B49C59-99EB-427E-BF6C-0F061D16BB40}"/>
              </a:ext>
            </a:extLst>
          </p:cNvPr>
          <p:cNvSpPr>
            <a:spLocks noChangeAspect="1"/>
          </p:cNvSpPr>
          <p:nvPr/>
        </p:nvSpPr>
        <p:spPr>
          <a:xfrm>
            <a:off x="2678109" y="372194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Multiplication Sign 11">
            <a:extLst>
              <a:ext uri="{FF2B5EF4-FFF2-40B4-BE49-F238E27FC236}">
                <a16:creationId xmlns:a16="http://schemas.microsoft.com/office/drawing/2014/main" id="{DB2C2C54-670B-42A8-9F47-358561E26D84}"/>
              </a:ext>
            </a:extLst>
          </p:cNvPr>
          <p:cNvSpPr>
            <a:spLocks noChangeAspect="1"/>
          </p:cNvSpPr>
          <p:nvPr/>
        </p:nvSpPr>
        <p:spPr>
          <a:xfrm>
            <a:off x="1308940" y="577554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Multiplication Sign 11">
            <a:extLst>
              <a:ext uri="{FF2B5EF4-FFF2-40B4-BE49-F238E27FC236}">
                <a16:creationId xmlns:a16="http://schemas.microsoft.com/office/drawing/2014/main" id="{16436F0E-411D-4F78-893E-7BA8FEE25B00}"/>
              </a:ext>
            </a:extLst>
          </p:cNvPr>
          <p:cNvSpPr>
            <a:spLocks noChangeAspect="1"/>
          </p:cNvSpPr>
          <p:nvPr/>
        </p:nvSpPr>
        <p:spPr>
          <a:xfrm>
            <a:off x="2008342" y="4679293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Multiplication Sign 11">
            <a:extLst>
              <a:ext uri="{FF2B5EF4-FFF2-40B4-BE49-F238E27FC236}">
                <a16:creationId xmlns:a16="http://schemas.microsoft.com/office/drawing/2014/main" id="{FA2BBCBC-CD92-4AB4-8E68-5C5D440472EE}"/>
              </a:ext>
            </a:extLst>
          </p:cNvPr>
          <p:cNvSpPr>
            <a:spLocks noChangeAspect="1"/>
          </p:cNvSpPr>
          <p:nvPr/>
        </p:nvSpPr>
        <p:spPr>
          <a:xfrm>
            <a:off x="1240317" y="5729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Multiplication Sign 11">
            <a:extLst>
              <a:ext uri="{FF2B5EF4-FFF2-40B4-BE49-F238E27FC236}">
                <a16:creationId xmlns:a16="http://schemas.microsoft.com/office/drawing/2014/main" id="{3C51A57C-9B92-48F5-9F7B-E0C0E7AED31C}"/>
              </a:ext>
            </a:extLst>
          </p:cNvPr>
          <p:cNvSpPr>
            <a:spLocks noChangeAspect="1"/>
          </p:cNvSpPr>
          <p:nvPr/>
        </p:nvSpPr>
        <p:spPr>
          <a:xfrm>
            <a:off x="3213787" y="54382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Multiplication Sign 11">
            <a:extLst>
              <a:ext uri="{FF2B5EF4-FFF2-40B4-BE49-F238E27FC236}">
                <a16:creationId xmlns:a16="http://schemas.microsoft.com/office/drawing/2014/main" id="{238E9F1D-71DF-4B7E-8544-46F9500F534F}"/>
              </a:ext>
            </a:extLst>
          </p:cNvPr>
          <p:cNvSpPr>
            <a:spLocks noChangeAspect="1"/>
          </p:cNvSpPr>
          <p:nvPr/>
        </p:nvSpPr>
        <p:spPr>
          <a:xfrm>
            <a:off x="3022553" y="539051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Multiplication Sign 11">
            <a:extLst>
              <a:ext uri="{FF2B5EF4-FFF2-40B4-BE49-F238E27FC236}">
                <a16:creationId xmlns:a16="http://schemas.microsoft.com/office/drawing/2014/main" id="{AFEA48C0-EFE4-4788-B09B-0CC47C187E91}"/>
              </a:ext>
            </a:extLst>
          </p:cNvPr>
          <p:cNvSpPr>
            <a:spLocks noChangeAspect="1"/>
          </p:cNvSpPr>
          <p:nvPr/>
        </p:nvSpPr>
        <p:spPr>
          <a:xfrm>
            <a:off x="2739633" y="534937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Multiplication Sign 11">
            <a:extLst>
              <a:ext uri="{FF2B5EF4-FFF2-40B4-BE49-F238E27FC236}">
                <a16:creationId xmlns:a16="http://schemas.microsoft.com/office/drawing/2014/main" id="{8F54D4AF-009E-4020-9FF0-BCED72353BF6}"/>
              </a:ext>
            </a:extLst>
          </p:cNvPr>
          <p:cNvSpPr>
            <a:spLocks noChangeAspect="1"/>
          </p:cNvSpPr>
          <p:nvPr/>
        </p:nvSpPr>
        <p:spPr>
          <a:xfrm>
            <a:off x="1787001" y="575268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Multiplication Sign 11">
            <a:extLst>
              <a:ext uri="{FF2B5EF4-FFF2-40B4-BE49-F238E27FC236}">
                <a16:creationId xmlns:a16="http://schemas.microsoft.com/office/drawing/2014/main" id="{D1650D37-4011-4633-B177-85FB2DFE39AF}"/>
              </a:ext>
            </a:extLst>
          </p:cNvPr>
          <p:cNvSpPr>
            <a:spLocks noChangeAspect="1"/>
          </p:cNvSpPr>
          <p:nvPr/>
        </p:nvSpPr>
        <p:spPr>
          <a:xfrm>
            <a:off x="2038133" y="5216038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Multiplication Sign 11">
            <a:extLst>
              <a:ext uri="{FF2B5EF4-FFF2-40B4-BE49-F238E27FC236}">
                <a16:creationId xmlns:a16="http://schemas.microsoft.com/office/drawing/2014/main" id="{E3C82A27-A3BB-401A-A406-DB9473B7BFDD}"/>
              </a:ext>
            </a:extLst>
          </p:cNvPr>
          <p:cNvSpPr>
            <a:spLocks noChangeAspect="1"/>
          </p:cNvSpPr>
          <p:nvPr/>
        </p:nvSpPr>
        <p:spPr>
          <a:xfrm>
            <a:off x="2182017" y="4459116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Multiplication Sign 11">
            <a:extLst>
              <a:ext uri="{FF2B5EF4-FFF2-40B4-BE49-F238E27FC236}">
                <a16:creationId xmlns:a16="http://schemas.microsoft.com/office/drawing/2014/main" id="{177F682C-1F03-48CB-A161-84D78B45A338}"/>
              </a:ext>
            </a:extLst>
          </p:cNvPr>
          <p:cNvSpPr>
            <a:spLocks noChangeAspect="1"/>
          </p:cNvSpPr>
          <p:nvPr/>
        </p:nvSpPr>
        <p:spPr>
          <a:xfrm>
            <a:off x="2660418" y="533032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Multiplication Sign 11">
            <a:extLst>
              <a:ext uri="{FF2B5EF4-FFF2-40B4-BE49-F238E27FC236}">
                <a16:creationId xmlns:a16="http://schemas.microsoft.com/office/drawing/2014/main" id="{0D85649B-8700-440D-86BD-6434A13EDB51}"/>
              </a:ext>
            </a:extLst>
          </p:cNvPr>
          <p:cNvSpPr>
            <a:spLocks noChangeAspect="1"/>
          </p:cNvSpPr>
          <p:nvPr/>
        </p:nvSpPr>
        <p:spPr>
          <a:xfrm>
            <a:off x="2431818" y="52924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Multiplication Sign 11">
            <a:extLst>
              <a:ext uri="{FF2B5EF4-FFF2-40B4-BE49-F238E27FC236}">
                <a16:creationId xmlns:a16="http://schemas.microsoft.com/office/drawing/2014/main" id="{7E797C8A-18E8-4546-924B-37099A45EE29}"/>
              </a:ext>
            </a:extLst>
          </p:cNvPr>
          <p:cNvSpPr>
            <a:spLocks noChangeAspect="1"/>
          </p:cNvSpPr>
          <p:nvPr/>
        </p:nvSpPr>
        <p:spPr>
          <a:xfrm>
            <a:off x="3573361" y="589921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Multiplication Sign 11">
            <a:extLst>
              <a:ext uri="{FF2B5EF4-FFF2-40B4-BE49-F238E27FC236}">
                <a16:creationId xmlns:a16="http://schemas.microsoft.com/office/drawing/2014/main" id="{F93ECC0E-0EC3-45E4-B8A9-72B83799B257}"/>
              </a:ext>
            </a:extLst>
          </p:cNvPr>
          <p:cNvSpPr>
            <a:spLocks noChangeAspect="1"/>
          </p:cNvSpPr>
          <p:nvPr/>
        </p:nvSpPr>
        <p:spPr>
          <a:xfrm>
            <a:off x="3667322" y="552416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Multiplication Sign 11">
            <a:extLst>
              <a:ext uri="{FF2B5EF4-FFF2-40B4-BE49-F238E27FC236}">
                <a16:creationId xmlns:a16="http://schemas.microsoft.com/office/drawing/2014/main" id="{B719F574-A3D4-454C-AA50-225952CF450B}"/>
              </a:ext>
            </a:extLst>
          </p:cNvPr>
          <p:cNvSpPr>
            <a:spLocks noChangeAspect="1"/>
          </p:cNvSpPr>
          <p:nvPr/>
        </p:nvSpPr>
        <p:spPr>
          <a:xfrm>
            <a:off x="3588326" y="582280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Multiplication Sign 11">
            <a:extLst>
              <a:ext uri="{FF2B5EF4-FFF2-40B4-BE49-F238E27FC236}">
                <a16:creationId xmlns:a16="http://schemas.microsoft.com/office/drawing/2014/main" id="{E9D16BD8-047C-4FA4-AA3A-A8EC1051D2D2}"/>
              </a:ext>
            </a:extLst>
          </p:cNvPr>
          <p:cNvSpPr>
            <a:spLocks noChangeAspect="1"/>
          </p:cNvSpPr>
          <p:nvPr/>
        </p:nvSpPr>
        <p:spPr>
          <a:xfrm>
            <a:off x="4107393" y="64775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Multiplication Sign 11">
            <a:extLst>
              <a:ext uri="{FF2B5EF4-FFF2-40B4-BE49-F238E27FC236}">
                <a16:creationId xmlns:a16="http://schemas.microsoft.com/office/drawing/2014/main" id="{5FBAE6D2-1FD5-4443-9AFB-96BDC1C8B99E}"/>
              </a:ext>
            </a:extLst>
          </p:cNvPr>
          <p:cNvSpPr>
            <a:spLocks noChangeAspect="1"/>
          </p:cNvSpPr>
          <p:nvPr/>
        </p:nvSpPr>
        <p:spPr>
          <a:xfrm>
            <a:off x="4709373" y="6491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Multiplication Sign 11">
            <a:extLst>
              <a:ext uri="{FF2B5EF4-FFF2-40B4-BE49-F238E27FC236}">
                <a16:creationId xmlns:a16="http://schemas.microsoft.com/office/drawing/2014/main" id="{B8616DFA-BF5D-41A9-B75F-7386F3742C27}"/>
              </a:ext>
            </a:extLst>
          </p:cNvPr>
          <p:cNvSpPr>
            <a:spLocks noChangeAspect="1"/>
          </p:cNvSpPr>
          <p:nvPr/>
        </p:nvSpPr>
        <p:spPr>
          <a:xfrm>
            <a:off x="5092990" y="659258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Multiplication Sign 11">
            <a:extLst>
              <a:ext uri="{FF2B5EF4-FFF2-40B4-BE49-F238E27FC236}">
                <a16:creationId xmlns:a16="http://schemas.microsoft.com/office/drawing/2014/main" id="{9DC9E34F-CFA3-462D-9577-431C985F36A3}"/>
              </a:ext>
            </a:extLst>
          </p:cNvPr>
          <p:cNvSpPr>
            <a:spLocks noChangeAspect="1"/>
          </p:cNvSpPr>
          <p:nvPr/>
        </p:nvSpPr>
        <p:spPr>
          <a:xfrm>
            <a:off x="4356467" y="31586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EB850C-F20A-4B8A-8DE7-9B23E409F232}"/>
              </a:ext>
            </a:extLst>
          </p:cNvPr>
          <p:cNvSpPr>
            <a:spLocks noChangeAspect="1"/>
          </p:cNvSpPr>
          <p:nvPr/>
        </p:nvSpPr>
        <p:spPr>
          <a:xfrm>
            <a:off x="4009999" y="3207110"/>
            <a:ext cx="1118599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65" fmla="*/ 6473211 w 7759700"/>
              <a:gd name="connsiteY65" fmla="*/ 181119 h 6791960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0" fmla="*/ 6187441 w 7658100"/>
              <a:gd name="connsiteY0" fmla="*/ 0 h 6791960"/>
              <a:gd name="connsiteX1" fmla="*/ 6096000 w 7658100"/>
              <a:gd name="connsiteY1" fmla="*/ 264160 h 6791960"/>
              <a:gd name="connsiteX2" fmla="*/ 5892800 w 7658100"/>
              <a:gd name="connsiteY2" fmla="*/ 447040 h 6791960"/>
              <a:gd name="connsiteX3" fmla="*/ 5730240 w 7658100"/>
              <a:gd name="connsiteY3" fmla="*/ 660400 h 6791960"/>
              <a:gd name="connsiteX4" fmla="*/ 5598160 w 7658100"/>
              <a:gd name="connsiteY4" fmla="*/ 944880 h 6791960"/>
              <a:gd name="connsiteX5" fmla="*/ 5537200 w 7658100"/>
              <a:gd name="connsiteY5" fmla="*/ 1188720 h 6791960"/>
              <a:gd name="connsiteX6" fmla="*/ 5608320 w 7658100"/>
              <a:gd name="connsiteY6" fmla="*/ 1463040 h 6791960"/>
              <a:gd name="connsiteX7" fmla="*/ 5862320 w 7658100"/>
              <a:gd name="connsiteY7" fmla="*/ 1595120 h 6791960"/>
              <a:gd name="connsiteX8" fmla="*/ 5933440 w 7658100"/>
              <a:gd name="connsiteY8" fmla="*/ 1778000 h 6791960"/>
              <a:gd name="connsiteX9" fmla="*/ 5974080 w 7658100"/>
              <a:gd name="connsiteY9" fmla="*/ 2174240 h 6791960"/>
              <a:gd name="connsiteX10" fmla="*/ 5963920 w 7658100"/>
              <a:gd name="connsiteY10" fmla="*/ 2418080 h 6791960"/>
              <a:gd name="connsiteX11" fmla="*/ 5852160 w 7658100"/>
              <a:gd name="connsiteY11" fmla="*/ 2661920 h 6791960"/>
              <a:gd name="connsiteX12" fmla="*/ 5679440 w 7658100"/>
              <a:gd name="connsiteY12" fmla="*/ 2895600 h 6791960"/>
              <a:gd name="connsiteX13" fmla="*/ 5506720 w 7658100"/>
              <a:gd name="connsiteY13" fmla="*/ 3149600 h 6791960"/>
              <a:gd name="connsiteX14" fmla="*/ 5425440 w 7658100"/>
              <a:gd name="connsiteY14" fmla="*/ 3362960 h 6791960"/>
              <a:gd name="connsiteX15" fmla="*/ 5405120 w 7658100"/>
              <a:gd name="connsiteY15" fmla="*/ 3708400 h 6791960"/>
              <a:gd name="connsiteX16" fmla="*/ 5435600 w 7658100"/>
              <a:gd name="connsiteY16" fmla="*/ 3931920 h 6791960"/>
              <a:gd name="connsiteX17" fmla="*/ 5527040 w 7658100"/>
              <a:gd name="connsiteY17" fmla="*/ 4206240 h 6791960"/>
              <a:gd name="connsiteX18" fmla="*/ 5618480 w 7658100"/>
              <a:gd name="connsiteY18" fmla="*/ 4439920 h 6791960"/>
              <a:gd name="connsiteX19" fmla="*/ 5730240 w 7658100"/>
              <a:gd name="connsiteY19" fmla="*/ 4572000 h 6791960"/>
              <a:gd name="connsiteX20" fmla="*/ 5913120 w 7658100"/>
              <a:gd name="connsiteY20" fmla="*/ 4734560 h 6791960"/>
              <a:gd name="connsiteX21" fmla="*/ 6075680 w 7658100"/>
              <a:gd name="connsiteY21" fmla="*/ 4785360 h 6791960"/>
              <a:gd name="connsiteX22" fmla="*/ 6258560 w 7658100"/>
              <a:gd name="connsiteY22" fmla="*/ 4836160 h 6791960"/>
              <a:gd name="connsiteX23" fmla="*/ 6431280 w 7658100"/>
              <a:gd name="connsiteY23" fmla="*/ 4836160 h 6791960"/>
              <a:gd name="connsiteX24" fmla="*/ 6583680 w 7658100"/>
              <a:gd name="connsiteY24" fmla="*/ 4866640 h 6791960"/>
              <a:gd name="connsiteX25" fmla="*/ 6725920 w 7658100"/>
              <a:gd name="connsiteY25" fmla="*/ 4897120 h 6791960"/>
              <a:gd name="connsiteX26" fmla="*/ 6786880 w 7658100"/>
              <a:gd name="connsiteY26" fmla="*/ 4968240 h 6791960"/>
              <a:gd name="connsiteX27" fmla="*/ 6837680 w 7658100"/>
              <a:gd name="connsiteY27" fmla="*/ 5059680 h 6791960"/>
              <a:gd name="connsiteX28" fmla="*/ 6837680 w 7658100"/>
              <a:gd name="connsiteY28" fmla="*/ 5222240 h 6791960"/>
              <a:gd name="connsiteX29" fmla="*/ 6837680 w 7658100"/>
              <a:gd name="connsiteY29" fmla="*/ 5334000 h 6791960"/>
              <a:gd name="connsiteX30" fmla="*/ 6837680 w 7658100"/>
              <a:gd name="connsiteY30" fmla="*/ 5476240 h 6791960"/>
              <a:gd name="connsiteX31" fmla="*/ 6817360 w 7658100"/>
              <a:gd name="connsiteY31" fmla="*/ 5669280 h 6791960"/>
              <a:gd name="connsiteX32" fmla="*/ 6766560 w 7658100"/>
              <a:gd name="connsiteY32" fmla="*/ 5760720 h 6791960"/>
              <a:gd name="connsiteX33" fmla="*/ 6776720 w 7658100"/>
              <a:gd name="connsiteY33" fmla="*/ 5862320 h 6791960"/>
              <a:gd name="connsiteX34" fmla="*/ 6797040 w 7658100"/>
              <a:gd name="connsiteY34" fmla="*/ 6075680 h 6791960"/>
              <a:gd name="connsiteX35" fmla="*/ 6827520 w 7658100"/>
              <a:gd name="connsiteY35" fmla="*/ 6126480 h 6791960"/>
              <a:gd name="connsiteX36" fmla="*/ 6949440 w 7658100"/>
              <a:gd name="connsiteY36" fmla="*/ 6226810 h 6791960"/>
              <a:gd name="connsiteX37" fmla="*/ 7018020 w 7658100"/>
              <a:gd name="connsiteY37" fmla="*/ 6240780 h 6791960"/>
              <a:gd name="connsiteX38" fmla="*/ 7109460 w 7658100"/>
              <a:gd name="connsiteY38" fmla="*/ 6231890 h 6791960"/>
              <a:gd name="connsiteX39" fmla="*/ 7176770 w 7658100"/>
              <a:gd name="connsiteY39" fmla="*/ 6134100 h 6791960"/>
              <a:gd name="connsiteX40" fmla="*/ 7319010 w 7658100"/>
              <a:gd name="connsiteY40" fmla="*/ 6007100 h 6791960"/>
              <a:gd name="connsiteX41" fmla="*/ 7410450 w 7658100"/>
              <a:gd name="connsiteY41" fmla="*/ 6002020 h 6791960"/>
              <a:gd name="connsiteX42" fmla="*/ 7437120 w 7658100"/>
              <a:gd name="connsiteY42" fmla="*/ 6093460 h 6791960"/>
              <a:gd name="connsiteX43" fmla="*/ 7528560 w 7658100"/>
              <a:gd name="connsiteY43" fmla="*/ 6240780 h 6791960"/>
              <a:gd name="connsiteX44" fmla="*/ 7518400 w 7658100"/>
              <a:gd name="connsiteY44" fmla="*/ 6370320 h 6791960"/>
              <a:gd name="connsiteX45" fmla="*/ 7658100 w 7658100"/>
              <a:gd name="connsiteY45" fmla="*/ 6791960 h 6791960"/>
              <a:gd name="connsiteX46" fmla="*/ 6871970 w 7658100"/>
              <a:gd name="connsiteY46" fmla="*/ 6576060 h 6791960"/>
              <a:gd name="connsiteX47" fmla="*/ 5699760 w 7658100"/>
              <a:gd name="connsiteY47" fmla="*/ 6553200 h 6791960"/>
              <a:gd name="connsiteX48" fmla="*/ 4409440 w 7658100"/>
              <a:gd name="connsiteY48" fmla="*/ 6370320 h 6791960"/>
              <a:gd name="connsiteX49" fmla="*/ 4196080 w 7658100"/>
              <a:gd name="connsiteY49" fmla="*/ 6217920 h 6791960"/>
              <a:gd name="connsiteX50" fmla="*/ 4561840 w 7658100"/>
              <a:gd name="connsiteY50" fmla="*/ 5618480 h 6791960"/>
              <a:gd name="connsiteX51" fmla="*/ 4561840 w 7658100"/>
              <a:gd name="connsiteY51" fmla="*/ 5049520 h 6791960"/>
              <a:gd name="connsiteX52" fmla="*/ 4307840 w 7658100"/>
              <a:gd name="connsiteY52" fmla="*/ 4663440 h 6791960"/>
              <a:gd name="connsiteX53" fmla="*/ 3413760 w 7658100"/>
              <a:gd name="connsiteY53" fmla="*/ 4277360 h 6791960"/>
              <a:gd name="connsiteX54" fmla="*/ 2722880 w 7658100"/>
              <a:gd name="connsiteY54" fmla="*/ 4216400 h 6791960"/>
              <a:gd name="connsiteX55" fmla="*/ 1899920 w 7658100"/>
              <a:gd name="connsiteY55" fmla="*/ 4246880 h 6791960"/>
              <a:gd name="connsiteX56" fmla="*/ 1422400 w 7658100"/>
              <a:gd name="connsiteY56" fmla="*/ 4399280 h 6791960"/>
              <a:gd name="connsiteX57" fmla="*/ 1107440 w 7658100"/>
              <a:gd name="connsiteY57" fmla="*/ 4714240 h 6791960"/>
              <a:gd name="connsiteX58" fmla="*/ 985520 w 7658100"/>
              <a:gd name="connsiteY58" fmla="*/ 5140960 h 6791960"/>
              <a:gd name="connsiteX59" fmla="*/ 0 w 7658100"/>
              <a:gd name="connsiteY59" fmla="*/ 517144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21921 w 6672581"/>
              <a:gd name="connsiteY57" fmla="*/ 4714240 h 6791960"/>
              <a:gd name="connsiteX58" fmla="*/ 1 w 6672581"/>
              <a:gd name="connsiteY5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 w 6672581"/>
              <a:gd name="connsiteY5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1 w 6672581"/>
              <a:gd name="connsiteY56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1 w 6672581"/>
              <a:gd name="connsiteY55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 w 6672581"/>
              <a:gd name="connsiteY54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1 w 6672581"/>
              <a:gd name="connsiteY53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1 w 6672581"/>
              <a:gd name="connsiteY52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1 w 6672581"/>
              <a:gd name="connsiteY51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1 w 6672581"/>
              <a:gd name="connsiteY50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210561 w 6672581"/>
              <a:gd name="connsiteY48" fmla="*/ 6217920 h 6791960"/>
              <a:gd name="connsiteX49" fmla="*/ 1 w 6672581"/>
              <a:gd name="connsiteY49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1 w 6672581"/>
              <a:gd name="connsiteY4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1 w 6672581"/>
              <a:gd name="connsiteY4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1 w 6672581"/>
              <a:gd name="connsiteY46" fmla="*/ 5140960 h 6791960"/>
              <a:gd name="connsiteX0" fmla="*/ 782320 w 2252979"/>
              <a:gd name="connsiteY0" fmla="*/ 0 h 6791960"/>
              <a:gd name="connsiteX1" fmla="*/ 690879 w 2252979"/>
              <a:gd name="connsiteY1" fmla="*/ 264160 h 6791960"/>
              <a:gd name="connsiteX2" fmla="*/ 487679 w 2252979"/>
              <a:gd name="connsiteY2" fmla="*/ 447040 h 6791960"/>
              <a:gd name="connsiteX3" fmla="*/ 325119 w 2252979"/>
              <a:gd name="connsiteY3" fmla="*/ 660400 h 6791960"/>
              <a:gd name="connsiteX4" fmla="*/ 193039 w 2252979"/>
              <a:gd name="connsiteY4" fmla="*/ 944880 h 6791960"/>
              <a:gd name="connsiteX5" fmla="*/ 132079 w 2252979"/>
              <a:gd name="connsiteY5" fmla="*/ 1188720 h 6791960"/>
              <a:gd name="connsiteX6" fmla="*/ 203199 w 2252979"/>
              <a:gd name="connsiteY6" fmla="*/ 1463040 h 6791960"/>
              <a:gd name="connsiteX7" fmla="*/ 457199 w 2252979"/>
              <a:gd name="connsiteY7" fmla="*/ 1595120 h 6791960"/>
              <a:gd name="connsiteX8" fmla="*/ 528319 w 2252979"/>
              <a:gd name="connsiteY8" fmla="*/ 1778000 h 6791960"/>
              <a:gd name="connsiteX9" fmla="*/ 568959 w 2252979"/>
              <a:gd name="connsiteY9" fmla="*/ 2174240 h 6791960"/>
              <a:gd name="connsiteX10" fmla="*/ 558799 w 2252979"/>
              <a:gd name="connsiteY10" fmla="*/ 2418080 h 6791960"/>
              <a:gd name="connsiteX11" fmla="*/ 447039 w 2252979"/>
              <a:gd name="connsiteY11" fmla="*/ 2661920 h 6791960"/>
              <a:gd name="connsiteX12" fmla="*/ 274319 w 2252979"/>
              <a:gd name="connsiteY12" fmla="*/ 2895600 h 6791960"/>
              <a:gd name="connsiteX13" fmla="*/ 101599 w 2252979"/>
              <a:gd name="connsiteY13" fmla="*/ 3149600 h 6791960"/>
              <a:gd name="connsiteX14" fmla="*/ 20319 w 2252979"/>
              <a:gd name="connsiteY14" fmla="*/ 3362960 h 6791960"/>
              <a:gd name="connsiteX15" fmla="*/ -1 w 2252979"/>
              <a:gd name="connsiteY15" fmla="*/ 3708400 h 6791960"/>
              <a:gd name="connsiteX16" fmla="*/ 30479 w 2252979"/>
              <a:gd name="connsiteY16" fmla="*/ 3931920 h 6791960"/>
              <a:gd name="connsiteX17" fmla="*/ 121919 w 2252979"/>
              <a:gd name="connsiteY17" fmla="*/ 4206240 h 6791960"/>
              <a:gd name="connsiteX18" fmla="*/ 213359 w 2252979"/>
              <a:gd name="connsiteY18" fmla="*/ 4439920 h 6791960"/>
              <a:gd name="connsiteX19" fmla="*/ 325119 w 2252979"/>
              <a:gd name="connsiteY19" fmla="*/ 4572000 h 6791960"/>
              <a:gd name="connsiteX20" fmla="*/ 507999 w 2252979"/>
              <a:gd name="connsiteY20" fmla="*/ 4734560 h 6791960"/>
              <a:gd name="connsiteX21" fmla="*/ 670559 w 2252979"/>
              <a:gd name="connsiteY21" fmla="*/ 4785360 h 6791960"/>
              <a:gd name="connsiteX22" fmla="*/ 853439 w 2252979"/>
              <a:gd name="connsiteY22" fmla="*/ 4836160 h 6791960"/>
              <a:gd name="connsiteX23" fmla="*/ 1026159 w 2252979"/>
              <a:gd name="connsiteY23" fmla="*/ 4836160 h 6791960"/>
              <a:gd name="connsiteX24" fmla="*/ 1178559 w 2252979"/>
              <a:gd name="connsiteY24" fmla="*/ 4866640 h 6791960"/>
              <a:gd name="connsiteX25" fmla="*/ 1320799 w 2252979"/>
              <a:gd name="connsiteY25" fmla="*/ 4897120 h 6791960"/>
              <a:gd name="connsiteX26" fmla="*/ 1381759 w 2252979"/>
              <a:gd name="connsiteY26" fmla="*/ 4968240 h 6791960"/>
              <a:gd name="connsiteX27" fmla="*/ 1432559 w 2252979"/>
              <a:gd name="connsiteY27" fmla="*/ 5059680 h 6791960"/>
              <a:gd name="connsiteX28" fmla="*/ 1432559 w 2252979"/>
              <a:gd name="connsiteY28" fmla="*/ 5222240 h 6791960"/>
              <a:gd name="connsiteX29" fmla="*/ 1432559 w 2252979"/>
              <a:gd name="connsiteY29" fmla="*/ 5334000 h 6791960"/>
              <a:gd name="connsiteX30" fmla="*/ 1432559 w 2252979"/>
              <a:gd name="connsiteY30" fmla="*/ 5476240 h 6791960"/>
              <a:gd name="connsiteX31" fmla="*/ 1412239 w 2252979"/>
              <a:gd name="connsiteY31" fmla="*/ 5669280 h 6791960"/>
              <a:gd name="connsiteX32" fmla="*/ 1361439 w 2252979"/>
              <a:gd name="connsiteY32" fmla="*/ 5760720 h 6791960"/>
              <a:gd name="connsiteX33" fmla="*/ 1371599 w 2252979"/>
              <a:gd name="connsiteY33" fmla="*/ 5862320 h 6791960"/>
              <a:gd name="connsiteX34" fmla="*/ 1391919 w 2252979"/>
              <a:gd name="connsiteY34" fmla="*/ 6075680 h 6791960"/>
              <a:gd name="connsiteX35" fmla="*/ 1422399 w 2252979"/>
              <a:gd name="connsiteY35" fmla="*/ 6126480 h 6791960"/>
              <a:gd name="connsiteX36" fmla="*/ 1544319 w 2252979"/>
              <a:gd name="connsiteY36" fmla="*/ 6226810 h 6791960"/>
              <a:gd name="connsiteX37" fmla="*/ 1612899 w 2252979"/>
              <a:gd name="connsiteY37" fmla="*/ 6240780 h 6791960"/>
              <a:gd name="connsiteX38" fmla="*/ 1704339 w 2252979"/>
              <a:gd name="connsiteY38" fmla="*/ 6231890 h 6791960"/>
              <a:gd name="connsiteX39" fmla="*/ 1771649 w 2252979"/>
              <a:gd name="connsiteY39" fmla="*/ 6134100 h 6791960"/>
              <a:gd name="connsiteX40" fmla="*/ 1913889 w 2252979"/>
              <a:gd name="connsiteY40" fmla="*/ 6007100 h 6791960"/>
              <a:gd name="connsiteX41" fmla="*/ 2005329 w 2252979"/>
              <a:gd name="connsiteY41" fmla="*/ 6002020 h 6791960"/>
              <a:gd name="connsiteX42" fmla="*/ 2031999 w 2252979"/>
              <a:gd name="connsiteY42" fmla="*/ 6093460 h 6791960"/>
              <a:gd name="connsiteX43" fmla="*/ 2123439 w 2252979"/>
              <a:gd name="connsiteY43" fmla="*/ 6240780 h 6791960"/>
              <a:gd name="connsiteX44" fmla="*/ 2113279 w 2252979"/>
              <a:gd name="connsiteY44" fmla="*/ 6370320 h 6791960"/>
              <a:gd name="connsiteX45" fmla="*/ 2252979 w 2252979"/>
              <a:gd name="connsiteY45" fmla="*/ 679196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2979" h="6791960">
                <a:moveTo>
                  <a:pt x="782320" y="0"/>
                </a:moveTo>
                <a:cubicBezTo>
                  <a:pt x="762000" y="220133"/>
                  <a:pt x="721359" y="176107"/>
                  <a:pt x="690879" y="264160"/>
                </a:cubicBezTo>
                <a:lnTo>
                  <a:pt x="487679" y="447040"/>
                </a:lnTo>
                <a:lnTo>
                  <a:pt x="325119" y="660400"/>
                </a:lnTo>
                <a:lnTo>
                  <a:pt x="193039" y="944880"/>
                </a:lnTo>
                <a:lnTo>
                  <a:pt x="132079" y="1188720"/>
                </a:lnTo>
                <a:lnTo>
                  <a:pt x="203199" y="1463040"/>
                </a:lnTo>
                <a:lnTo>
                  <a:pt x="457199" y="1595120"/>
                </a:lnTo>
                <a:lnTo>
                  <a:pt x="528319" y="1778000"/>
                </a:lnTo>
                <a:lnTo>
                  <a:pt x="568959" y="2174240"/>
                </a:lnTo>
                <a:lnTo>
                  <a:pt x="558799" y="2418080"/>
                </a:lnTo>
                <a:lnTo>
                  <a:pt x="447039" y="2661920"/>
                </a:lnTo>
                <a:lnTo>
                  <a:pt x="274319" y="2895600"/>
                </a:lnTo>
                <a:lnTo>
                  <a:pt x="101599" y="3149600"/>
                </a:lnTo>
                <a:lnTo>
                  <a:pt x="20319" y="3362960"/>
                </a:lnTo>
                <a:lnTo>
                  <a:pt x="-1" y="3708400"/>
                </a:lnTo>
                <a:lnTo>
                  <a:pt x="30479" y="3931920"/>
                </a:lnTo>
                <a:lnTo>
                  <a:pt x="121919" y="4206240"/>
                </a:lnTo>
                <a:lnTo>
                  <a:pt x="213359" y="4439920"/>
                </a:lnTo>
                <a:lnTo>
                  <a:pt x="325119" y="4572000"/>
                </a:lnTo>
                <a:lnTo>
                  <a:pt x="507999" y="4734560"/>
                </a:lnTo>
                <a:lnTo>
                  <a:pt x="670559" y="4785360"/>
                </a:lnTo>
                <a:lnTo>
                  <a:pt x="853439" y="4836160"/>
                </a:lnTo>
                <a:lnTo>
                  <a:pt x="1026159" y="4836160"/>
                </a:lnTo>
                <a:lnTo>
                  <a:pt x="1178559" y="4866640"/>
                </a:lnTo>
                <a:lnTo>
                  <a:pt x="1320799" y="4897120"/>
                </a:lnTo>
                <a:lnTo>
                  <a:pt x="1381759" y="4968240"/>
                </a:lnTo>
                <a:lnTo>
                  <a:pt x="1432559" y="5059680"/>
                </a:lnTo>
                <a:lnTo>
                  <a:pt x="1432559" y="5222240"/>
                </a:lnTo>
                <a:lnTo>
                  <a:pt x="1432559" y="5334000"/>
                </a:lnTo>
                <a:lnTo>
                  <a:pt x="1432559" y="5476240"/>
                </a:lnTo>
                <a:lnTo>
                  <a:pt x="1412239" y="5669280"/>
                </a:lnTo>
                <a:lnTo>
                  <a:pt x="1361439" y="5760720"/>
                </a:lnTo>
                <a:lnTo>
                  <a:pt x="1371599" y="5862320"/>
                </a:lnTo>
                <a:lnTo>
                  <a:pt x="1391919" y="6075680"/>
                </a:lnTo>
                <a:lnTo>
                  <a:pt x="1422399" y="6126480"/>
                </a:lnTo>
                <a:lnTo>
                  <a:pt x="1544319" y="6226810"/>
                </a:lnTo>
                <a:lnTo>
                  <a:pt x="1612899" y="6240780"/>
                </a:lnTo>
                <a:lnTo>
                  <a:pt x="1704339" y="6231890"/>
                </a:lnTo>
                <a:lnTo>
                  <a:pt x="1771649" y="6134100"/>
                </a:lnTo>
                <a:lnTo>
                  <a:pt x="1913889" y="6007100"/>
                </a:lnTo>
                <a:lnTo>
                  <a:pt x="2005329" y="6002020"/>
                </a:lnTo>
                <a:lnTo>
                  <a:pt x="2031999" y="6093460"/>
                </a:lnTo>
                <a:lnTo>
                  <a:pt x="2123439" y="6240780"/>
                </a:lnTo>
                <a:lnTo>
                  <a:pt x="2113279" y="6370320"/>
                </a:lnTo>
                <a:lnTo>
                  <a:pt x="2252979" y="679196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255356-80AB-4E63-987C-96942B241E9A}"/>
              </a:ext>
            </a:extLst>
          </p:cNvPr>
          <p:cNvSpPr/>
          <p:nvPr/>
        </p:nvSpPr>
        <p:spPr>
          <a:xfrm>
            <a:off x="4320410" y="311692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46E031-35B0-4E4F-8D43-3FEA39ABFF5F}"/>
              </a:ext>
            </a:extLst>
          </p:cNvPr>
          <p:cNvSpPr/>
          <p:nvPr/>
        </p:nvSpPr>
        <p:spPr>
          <a:xfrm>
            <a:off x="5046389" y="654851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8BF9D2-A252-4A18-96BF-C8EF4DE2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5" y="2365510"/>
            <a:ext cx="2223404" cy="1305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8CB9F75B-7B97-42AC-B24A-33A7985D9865}"/>
              </a:ext>
            </a:extLst>
          </p:cNvPr>
          <p:cNvSpPr/>
          <p:nvPr/>
        </p:nvSpPr>
        <p:spPr>
          <a:xfrm>
            <a:off x="128616" y="4099561"/>
            <a:ext cx="1532544" cy="800100"/>
          </a:xfrm>
          <a:prstGeom prst="wedgeRectCallout">
            <a:avLst>
              <a:gd name="adj1" fmla="val 168042"/>
              <a:gd name="adj2" fmla="val -114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Boundary of a region stored as collection of boundary components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CA6D900-459F-4787-8C74-0DAD511F4758}"/>
              </a:ext>
            </a:extLst>
          </p:cNvPr>
          <p:cNvSpPr/>
          <p:nvPr/>
        </p:nvSpPr>
        <p:spPr>
          <a:xfrm>
            <a:off x="193380" y="5962333"/>
            <a:ext cx="1532544" cy="800100"/>
          </a:xfrm>
          <a:prstGeom prst="wedgeRectCallout">
            <a:avLst>
              <a:gd name="adj1" fmla="val 162946"/>
              <a:gd name="adj2" fmla="val -1078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Fixed boundary components where legally necessary or socially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1284A6F9-E71B-4B82-8E7D-54331FBD4074}"/>
              </a:ext>
            </a:extLst>
          </p:cNvPr>
          <p:cNvSpPr/>
          <p:nvPr/>
        </p:nvSpPr>
        <p:spPr>
          <a:xfrm>
            <a:off x="4995156" y="4626097"/>
            <a:ext cx="1654262" cy="800100"/>
          </a:xfrm>
          <a:prstGeom prst="wedgeRectCallout">
            <a:avLst>
              <a:gd name="adj1" fmla="val -103436"/>
              <a:gd name="adj2" fmla="val 4855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Indeterminate boundary components where socially necessary or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56CD24BA-0F6F-4B4F-926D-F700E21FD5C3}"/>
              </a:ext>
            </a:extLst>
          </p:cNvPr>
          <p:cNvSpPr/>
          <p:nvPr/>
        </p:nvSpPr>
        <p:spPr>
          <a:xfrm>
            <a:off x="5116824" y="2967973"/>
            <a:ext cx="1944348" cy="800100"/>
          </a:xfrm>
          <a:prstGeom prst="wedgeRectCallout">
            <a:avLst>
              <a:gd name="adj1" fmla="val -88415"/>
              <a:gd name="adj2" fmla="val -2598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Points at which fixed and non-fixed boundaries come together treated specially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2" name="Multiplication Sign 11">
            <a:extLst>
              <a:ext uri="{FF2B5EF4-FFF2-40B4-BE49-F238E27FC236}">
                <a16:creationId xmlns:a16="http://schemas.microsoft.com/office/drawing/2014/main" id="{EFF98EBE-5E06-41AA-88C5-D67F27C776D5}"/>
              </a:ext>
            </a:extLst>
          </p:cNvPr>
          <p:cNvSpPr>
            <a:spLocks noChangeAspect="1"/>
          </p:cNvSpPr>
          <p:nvPr/>
        </p:nvSpPr>
        <p:spPr>
          <a:xfrm>
            <a:off x="3428785" y="6449545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98397ED-94E2-43AA-9718-424AA5D6DADA}"/>
              </a:ext>
            </a:extLst>
          </p:cNvPr>
          <p:cNvSpPr/>
          <p:nvPr/>
        </p:nvSpPr>
        <p:spPr>
          <a:xfrm>
            <a:off x="9233162" y="2067339"/>
            <a:ext cx="2223403" cy="563370"/>
          </a:xfrm>
          <a:prstGeom prst="wedgeRectCallout">
            <a:avLst>
              <a:gd name="adj1" fmla="val -35168"/>
              <a:gd name="adj2" fmla="val 27440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Ecological factors matter in relation customary land tenures.</a:t>
            </a:r>
            <a:endParaRPr lang="en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3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Capturing social setup and norms (the juicy but dicey part)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03D2-F56D-4858-BB69-055640E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2603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E451AB5-0CAD-4B9C-ADD3-5E97E1BFBD61}"/>
              </a:ext>
            </a:extLst>
          </p:cNvPr>
          <p:cNvSpPr/>
          <p:nvPr/>
        </p:nvSpPr>
        <p:spPr>
          <a:xfrm>
            <a:off x="7107382" y="4001294"/>
            <a:ext cx="1194954" cy="736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9FE0F-FD0B-4478-8279-6866110B9DAC}"/>
              </a:ext>
            </a:extLst>
          </p:cNvPr>
          <p:cNvSpPr/>
          <p:nvPr/>
        </p:nvSpPr>
        <p:spPr>
          <a:xfrm>
            <a:off x="8474990" y="2882603"/>
            <a:ext cx="3381037" cy="342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84921-5DDC-446F-8816-A2DDE0F7459E}"/>
              </a:ext>
            </a:extLst>
          </p:cNvPr>
          <p:cNvSpPr txBox="1"/>
          <p:nvPr/>
        </p:nvSpPr>
        <p:spPr>
          <a:xfrm>
            <a:off x="8634845" y="3044987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Types/Classes of rights:</a:t>
            </a:r>
          </a:p>
          <a:p>
            <a:r>
              <a:rPr lang="en-US" dirty="0"/>
              <a:t>    Grazing;</a:t>
            </a:r>
          </a:p>
          <a:p>
            <a:r>
              <a:rPr lang="en-US" dirty="0"/>
              <a:t>    Firewood picking;</a:t>
            </a:r>
          </a:p>
          <a:p>
            <a:r>
              <a:rPr lang="en-US" dirty="0"/>
              <a:t>    Cutting barks, branches or </a:t>
            </a:r>
          </a:p>
          <a:p>
            <a:r>
              <a:rPr lang="en-US" dirty="0"/>
              <a:t>    roots of herbal plants;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3968-F46D-4E98-A07B-F22F35513AFB}"/>
              </a:ext>
            </a:extLst>
          </p:cNvPr>
          <p:cNvSpPr txBox="1"/>
          <p:nvPr/>
        </p:nvSpPr>
        <p:spPr>
          <a:xfrm>
            <a:off x="8634845" y="4684698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Groups/roles of community members:</a:t>
            </a:r>
          </a:p>
          <a:p>
            <a:r>
              <a:rPr lang="en-US" dirty="0"/>
              <a:t>    Chief: arbiter;</a:t>
            </a:r>
          </a:p>
          <a:p>
            <a:r>
              <a:rPr lang="en-US" dirty="0"/>
              <a:t>    Elders: decision makers;</a:t>
            </a:r>
          </a:p>
          <a:p>
            <a:r>
              <a:rPr lang="en-US" dirty="0"/>
              <a:t>    Women: custodians</a:t>
            </a:r>
          </a:p>
        </p:txBody>
      </p:sp>
    </p:spTree>
    <p:extLst>
      <p:ext uri="{BB962C8B-B14F-4D97-AF65-F5344CB8AC3E}">
        <p14:creationId xmlns:p14="http://schemas.microsoft.com/office/powerpoint/2010/main" val="210868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0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2149457" y="342803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891537" y="324337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1013676" y="4264294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562961" y="4633626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2"/>
            <a:endCxn id="296" idx="0"/>
          </p:cNvCxnSpPr>
          <p:nvPr/>
        </p:nvCxnSpPr>
        <p:spPr>
          <a:xfrm flipH="1">
            <a:off x="649886" y="4633626"/>
            <a:ext cx="913075" cy="39543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Usufruct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 (Cooperation is </a:t>
            </a:r>
            <a:r>
              <a:rPr lang="nl-NL" dirty="0" err="1"/>
              <a:t>owner</a:t>
            </a:r>
            <a:r>
              <a:rPr lang="nl-NL" dirty="0"/>
              <a:t>)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239157" y="5483836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668502"/>
            <a:ext cx="316926" cy="47506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230134" y="5668502"/>
            <a:ext cx="4852944" cy="4164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59E3EBA2-ABAA-4B57-8470-0337FB795CFE}"/>
              </a:ext>
            </a:extLst>
          </p:cNvPr>
          <p:cNvSpPr txBox="1"/>
          <p:nvPr/>
        </p:nvSpPr>
        <p:spPr>
          <a:xfrm>
            <a:off x="48984" y="2515789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602539BB-90AA-4BA9-8824-2A280EC50B74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E639991E-7F86-4807-8EE0-1C4422C7786A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 flipV="1">
            <a:off x="1250788" y="5213729"/>
            <a:ext cx="5783954" cy="729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79946968-FAAA-4CF3-B8C6-B675FA1DA8B1}"/>
              </a:ext>
            </a:extLst>
          </p:cNvPr>
          <p:cNvCxnSpPr>
            <a:cxnSpLocks/>
            <a:stCxn id="296" idx="0"/>
            <a:endCxn id="289" idx="2"/>
          </p:cNvCxnSpPr>
          <p:nvPr/>
        </p:nvCxnSpPr>
        <p:spPr>
          <a:xfrm flipV="1">
            <a:off x="649886" y="2885121"/>
            <a:ext cx="92333" cy="214394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Rechte verbindingslijn 303">
            <a:extLst>
              <a:ext uri="{FF2B5EF4-FFF2-40B4-BE49-F238E27FC236}">
                <a16:creationId xmlns:a16="http://schemas.microsoft.com/office/drawing/2014/main" id="{C917873B-60DC-4732-BA4E-61D06D752D0E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1562961" y="3612704"/>
            <a:ext cx="1389" cy="65159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35438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671384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35438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Cooperaion</a:t>
            </a:r>
            <a:r>
              <a:rPr lang="nl-NL" dirty="0"/>
              <a:t> </a:t>
            </a:r>
            <a:r>
              <a:rPr lang="nl-NL" dirty="0" err="1"/>
              <a:t>owns</a:t>
            </a:r>
            <a:r>
              <a:rPr lang="nl-NL" dirty="0"/>
              <a:t> BAU06 (WR11), </a:t>
            </a:r>
            <a:r>
              <a:rPr lang="nl-NL" dirty="0" err="1"/>
              <a:t>Capital</a:t>
            </a:r>
            <a:r>
              <a:rPr lang="nl-NL" dirty="0"/>
              <a:t> Bank is </a:t>
            </a:r>
            <a:r>
              <a:rPr lang="nl-NL" dirty="0" err="1"/>
              <a:t>Mortgageholder</a:t>
            </a:r>
            <a:r>
              <a:rPr lang="nl-NL" dirty="0"/>
              <a:t>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has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555061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55564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5867616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197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22" idx="2"/>
          </p:cNvCxnSpPr>
          <p:nvPr/>
        </p:nvCxnSpPr>
        <p:spPr>
          <a:xfrm flipH="1" flipV="1">
            <a:off x="4729086" y="3830315"/>
            <a:ext cx="1" cy="5240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E12D33A7-C7DB-43F0-A2F1-CBEA7E19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564" y="855944"/>
            <a:ext cx="5554436" cy="27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7410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8489" y="324949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4928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15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6628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49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662641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r>
              <a:rPr lang="nl-NL" dirty="0">
                <a:solidFill>
                  <a:srgbClr val="FF0000"/>
                </a:solidFill>
              </a:rPr>
              <a:t> CHECK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0641" y="6220273"/>
            <a:ext cx="357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7107227" y="3915528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33FECE38-E5D8-44D2-9C9E-4D5169410EBD}"/>
              </a:ext>
            </a:extLst>
          </p:cNvPr>
          <p:cNvCxnSpPr>
            <a:cxnSpLocks/>
          </p:cNvCxnSpPr>
          <p:nvPr/>
        </p:nvCxnSpPr>
        <p:spPr>
          <a:xfrm flipV="1">
            <a:off x="142761" y="3696103"/>
            <a:ext cx="20169" cy="2532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B4E30B3-957D-43A4-B76D-18FAB75C22E8}"/>
              </a:ext>
            </a:extLst>
          </p:cNvPr>
          <p:cNvCxnSpPr>
            <a:cxnSpLocks/>
          </p:cNvCxnSpPr>
          <p:nvPr/>
        </p:nvCxnSpPr>
        <p:spPr>
          <a:xfrm flipH="1" flipV="1">
            <a:off x="162931" y="3696104"/>
            <a:ext cx="7877139" cy="4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BEBE4F64-8290-499D-A070-63953D38DD8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040070" y="3747721"/>
            <a:ext cx="2" cy="293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24679EF-4BF7-41DB-A85B-2D2E223AA9CC}"/>
              </a:ext>
            </a:extLst>
          </p:cNvPr>
          <p:cNvSpPr txBox="1"/>
          <p:nvPr/>
        </p:nvSpPr>
        <p:spPr>
          <a:xfrm>
            <a:off x="1656839" y="3372492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61793" y="4818093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27581" y="3233411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V="1">
            <a:off x="7987985" y="3937444"/>
            <a:ext cx="169162" cy="2563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8028137" y="362781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sp>
        <p:nvSpPr>
          <p:cNvPr id="279" name="Tekstvak 278">
            <a:extLst>
              <a:ext uri="{FF2B5EF4-FFF2-40B4-BE49-F238E27FC236}">
                <a16:creationId xmlns:a16="http://schemas.microsoft.com/office/drawing/2014/main" id="{0F6784A4-F615-47AF-9C56-FB772D4640AF}"/>
              </a:ext>
            </a:extLst>
          </p:cNvPr>
          <p:cNvSpPr txBox="1"/>
          <p:nvPr/>
        </p:nvSpPr>
        <p:spPr>
          <a:xfrm>
            <a:off x="6330228" y="649963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WR11</a:t>
            </a:r>
          </a:p>
        </p:txBody>
      </p:sp>
      <p:sp>
        <p:nvSpPr>
          <p:cNvPr id="21" name="Pijl: omhoog 20">
            <a:extLst>
              <a:ext uri="{FF2B5EF4-FFF2-40B4-BE49-F238E27FC236}">
                <a16:creationId xmlns:a16="http://schemas.microsoft.com/office/drawing/2014/main" id="{E84ADD78-EC7E-4BFF-B103-1C7826A72DD1}"/>
              </a:ext>
            </a:extLst>
          </p:cNvPr>
          <p:cNvSpPr/>
          <p:nvPr/>
        </p:nvSpPr>
        <p:spPr>
          <a:xfrm>
            <a:off x="7141617" y="6510693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238AFE39-4F8E-4849-8147-890BCB357240}"/>
              </a:ext>
            </a:extLst>
          </p:cNvPr>
          <p:cNvSpPr/>
          <p:nvPr/>
        </p:nvSpPr>
        <p:spPr>
          <a:xfrm>
            <a:off x="6233284" y="3255191"/>
            <a:ext cx="579851" cy="11472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E2373481-B886-44DB-B17B-CCC5A178C538}"/>
              </a:ext>
            </a:extLst>
          </p:cNvPr>
          <p:cNvSpPr/>
          <p:nvPr/>
        </p:nvSpPr>
        <p:spPr>
          <a:xfrm>
            <a:off x="7442794" y="5519321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6727E2D2-9E9E-452D-B5A3-E3A8CC8DC7F1}"/>
              </a:ext>
            </a:extLst>
          </p:cNvPr>
          <p:cNvSpPr/>
          <p:nvPr/>
        </p:nvSpPr>
        <p:spPr>
          <a:xfrm>
            <a:off x="6852078" y="5529672"/>
            <a:ext cx="587121" cy="8880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4F65D411-B617-4AE1-92E7-909D24BAF251}"/>
              </a:ext>
            </a:extLst>
          </p:cNvPr>
          <p:cNvSpPr/>
          <p:nvPr/>
        </p:nvSpPr>
        <p:spPr>
          <a:xfrm>
            <a:off x="6215119" y="5516690"/>
            <a:ext cx="656384" cy="895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CEA2BD86-346A-4B18-ACF5-8F723BB876EC}"/>
              </a:ext>
            </a:extLst>
          </p:cNvPr>
          <p:cNvSpPr/>
          <p:nvPr/>
        </p:nvSpPr>
        <p:spPr>
          <a:xfrm>
            <a:off x="7444125" y="4375670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D99CB9B7-C0BE-4B88-8741-A1E8788142D4}"/>
              </a:ext>
            </a:extLst>
          </p:cNvPr>
          <p:cNvSpPr/>
          <p:nvPr/>
        </p:nvSpPr>
        <p:spPr>
          <a:xfrm>
            <a:off x="6853409" y="4391830"/>
            <a:ext cx="587121" cy="88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6421845-299E-40FC-B1C1-64669D17A1EB}"/>
              </a:ext>
            </a:extLst>
          </p:cNvPr>
          <p:cNvSpPr/>
          <p:nvPr/>
        </p:nvSpPr>
        <p:spPr>
          <a:xfrm>
            <a:off x="6216450" y="4391242"/>
            <a:ext cx="656384" cy="87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C3F071A3-FF6B-4072-BFDC-E08E673581E0}"/>
              </a:ext>
            </a:extLst>
          </p:cNvPr>
          <p:cNvSpPr/>
          <p:nvPr/>
        </p:nvSpPr>
        <p:spPr>
          <a:xfrm>
            <a:off x="6217382" y="5269923"/>
            <a:ext cx="1758080" cy="2467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6764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4140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58406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8464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6764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1196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84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28964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01933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5541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6125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72410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58406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4989408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812465" y="56182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6CC005-DD39-4308-9CF1-ADA91323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7" y="1024319"/>
            <a:ext cx="4291012" cy="26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FB36840-6F49-48BF-B286-2B74E470EA31}"/>
              </a:ext>
            </a:extLst>
          </p:cNvPr>
          <p:cNvSpPr/>
          <p:nvPr/>
        </p:nvSpPr>
        <p:spPr>
          <a:xfrm>
            <a:off x="380424" y="16178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1760F2B-1CE7-441D-A1D5-DF3E9967FB4E}"/>
              </a:ext>
            </a:extLst>
          </p:cNvPr>
          <p:cNvSpPr/>
          <p:nvPr/>
        </p:nvSpPr>
        <p:spPr>
          <a:xfrm>
            <a:off x="6809335" y="10876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86F719A-2ECA-4DAB-854A-7D84AB9840B9}"/>
              </a:ext>
            </a:extLst>
          </p:cNvPr>
          <p:cNvSpPr/>
          <p:nvPr/>
        </p:nvSpPr>
        <p:spPr>
          <a:xfrm>
            <a:off x="10017604" y="1103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FB7F8C8-D28D-4BD9-AAF5-A182190E451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5766763" y="425766"/>
            <a:ext cx="1042572" cy="1509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0A9E967-8DC9-4131-83B0-316468DF575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455777" y="193480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952147E-A2D7-42C3-B1F6-ABFC773587AE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8884688" y="425766"/>
            <a:ext cx="1132916" cy="16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9955AC36-BABE-4426-9A47-30827AB20773}"/>
              </a:ext>
            </a:extLst>
          </p:cNvPr>
          <p:cNvSpPr/>
          <p:nvPr/>
        </p:nvSpPr>
        <p:spPr>
          <a:xfrm>
            <a:off x="3691410" y="16178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003427-3BF1-474F-B573-F66ABD8A1CFD}"/>
              </a:ext>
            </a:extLst>
          </p:cNvPr>
          <p:cNvSpPr/>
          <p:nvPr/>
        </p:nvSpPr>
        <p:spPr>
          <a:xfrm>
            <a:off x="389851" y="12940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121E505-DD03-4811-905B-88956A40F4A2}"/>
              </a:ext>
            </a:extLst>
          </p:cNvPr>
          <p:cNvSpPr/>
          <p:nvPr/>
        </p:nvSpPr>
        <p:spPr>
          <a:xfrm>
            <a:off x="3700836" y="10237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E7665006-9FE1-42B4-9CC7-62928E6F9B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65204" y="446407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89B1C44-87C5-4AEE-885A-58925A29D0B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76189" y="419376"/>
            <a:ext cx="1033146" cy="6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C0CE872-66B7-41AD-BCBA-9520BC649F18}"/>
              </a:ext>
            </a:extLst>
          </p:cNvPr>
          <p:cNvSpPr/>
          <p:nvPr/>
        </p:nvSpPr>
        <p:spPr>
          <a:xfrm>
            <a:off x="3691409" y="85806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0D57B14-15CA-4B0B-904A-E78ADB91EFD5}"/>
              </a:ext>
            </a:extLst>
          </p:cNvPr>
          <p:cNvSpPr/>
          <p:nvPr/>
        </p:nvSpPr>
        <p:spPr>
          <a:xfrm>
            <a:off x="380424" y="8639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0F66CE5-B3CF-4E8D-97FF-4B6D8147F98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455777" y="1175065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037DE156-A3AD-4B9F-BAA0-9C3B77DDCEED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5766762" y="425766"/>
            <a:ext cx="1042573" cy="749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783776" y="285051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20330" y="41450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895683" y="2169860"/>
            <a:ext cx="1121921" cy="2292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702404" y="415902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1419" y="416485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2466772" y="4476018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5777757" y="4462014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3677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895683" y="2885945"/>
            <a:ext cx="1121921" cy="1576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895683" y="3602030"/>
            <a:ext cx="1121921" cy="859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>
            <a:off x="8895683" y="4318115"/>
            <a:ext cx="1121921" cy="143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895683" y="4462014"/>
            <a:ext cx="1121921" cy="5721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895683" y="4462014"/>
            <a:ext cx="1121921" cy="1288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895683" y="4462014"/>
            <a:ext cx="1121921" cy="2004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895683" y="1453775"/>
            <a:ext cx="1121921" cy="3008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Afbeelding 66">
            <a:extLst>
              <a:ext uri="{FF2B5EF4-FFF2-40B4-BE49-F238E27FC236}">
                <a16:creationId xmlns:a16="http://schemas.microsoft.com/office/drawing/2014/main" id="{353ED91E-25C4-4262-A75B-8E24177E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08" y="4924544"/>
            <a:ext cx="2548598" cy="1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68AF69B5-1AAC-40E4-B58D-8428415B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2320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109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141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74614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16917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0419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95446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BDEDAE6-F430-4485-B39E-9DBBF4E12E9B}"/>
              </a:ext>
            </a:extLst>
          </p:cNvPr>
          <p:cNvSpPr/>
          <p:nvPr/>
        </p:nvSpPr>
        <p:spPr>
          <a:xfrm>
            <a:off x="3634607" y="515404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813001-1FDF-4676-8705-968E958C317A}"/>
              </a:ext>
            </a:extLst>
          </p:cNvPr>
          <p:cNvSpPr/>
          <p:nvPr/>
        </p:nvSpPr>
        <p:spPr>
          <a:xfrm>
            <a:off x="3634607" y="440388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F362BE-A5C7-48FA-BC6E-D7B5350247D9}"/>
              </a:ext>
            </a:extLst>
          </p:cNvPr>
          <p:cNvSpPr/>
          <p:nvPr/>
        </p:nvSpPr>
        <p:spPr>
          <a:xfrm>
            <a:off x="3634607" y="3703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5A259F4-0CD5-4AA7-9F40-F6C95A0D422A}"/>
              </a:ext>
            </a:extLst>
          </p:cNvPr>
          <p:cNvSpPr/>
          <p:nvPr/>
        </p:nvSpPr>
        <p:spPr>
          <a:xfrm>
            <a:off x="3611915" y="297849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C13A7A-6E61-44B2-9C63-0B0C847265A6}"/>
              </a:ext>
            </a:extLst>
          </p:cNvPr>
          <p:cNvSpPr/>
          <p:nvPr/>
        </p:nvSpPr>
        <p:spPr>
          <a:xfrm>
            <a:off x="3634607" y="225330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E6D28A-F5E6-4104-8DB2-589EDF9CC35E}"/>
              </a:ext>
            </a:extLst>
          </p:cNvPr>
          <p:cNvSpPr/>
          <p:nvPr/>
        </p:nvSpPr>
        <p:spPr>
          <a:xfrm>
            <a:off x="3649574" y="1503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2AC132-054E-49A5-A419-E19302659C48}"/>
              </a:ext>
            </a:extLst>
          </p:cNvPr>
          <p:cNvSpPr/>
          <p:nvPr/>
        </p:nvSpPr>
        <p:spPr>
          <a:xfrm>
            <a:off x="3649574" y="7779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BF690C3-46A4-4511-BE6B-1717AEF5AD88}"/>
              </a:ext>
            </a:extLst>
          </p:cNvPr>
          <p:cNvSpPr/>
          <p:nvPr/>
        </p:nvSpPr>
        <p:spPr>
          <a:xfrm>
            <a:off x="3670408" y="511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EDA493-8027-4FFD-BF5A-D6B891E39CB7}"/>
              </a:ext>
            </a:extLst>
          </p:cNvPr>
          <p:cNvSpPr txBox="1"/>
          <p:nvPr/>
        </p:nvSpPr>
        <p:spPr>
          <a:xfrm>
            <a:off x="3649574" y="18659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C61F9A-33E2-42FD-ABDD-BB2385991AAE}"/>
              </a:ext>
            </a:extLst>
          </p:cNvPr>
          <p:cNvSpPr txBox="1"/>
          <p:nvPr/>
        </p:nvSpPr>
        <p:spPr>
          <a:xfrm>
            <a:off x="3650969" y="918139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BFS002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4BABD50-8E59-4DFB-B7B7-84DB487993E0}"/>
              </a:ext>
            </a:extLst>
          </p:cNvPr>
          <p:cNvSpPr txBox="1"/>
          <p:nvPr/>
        </p:nvSpPr>
        <p:spPr>
          <a:xfrm>
            <a:off x="3655441" y="526140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1212AA2-4A3F-4233-8971-D73D07AFB145}"/>
              </a:ext>
            </a:extLst>
          </p:cNvPr>
          <p:cNvSpPr txBox="1"/>
          <p:nvPr/>
        </p:nvSpPr>
        <p:spPr>
          <a:xfrm>
            <a:off x="3649574" y="163548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5A2A94-6A45-4101-98A0-F761B90D63AF}"/>
              </a:ext>
            </a:extLst>
          </p:cNvPr>
          <p:cNvSpPr txBox="1"/>
          <p:nvPr/>
        </p:nvSpPr>
        <p:spPr>
          <a:xfrm>
            <a:off x="3670408" y="236066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6776F84-9CDF-4D97-8D99-7610CCE06F2E}"/>
              </a:ext>
            </a:extLst>
          </p:cNvPr>
          <p:cNvSpPr txBox="1"/>
          <p:nvPr/>
        </p:nvSpPr>
        <p:spPr>
          <a:xfrm>
            <a:off x="3649574" y="310495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79FDC5C-0C05-4B67-84F9-199BC85F79DE}"/>
              </a:ext>
            </a:extLst>
          </p:cNvPr>
          <p:cNvSpPr txBox="1"/>
          <p:nvPr/>
        </p:nvSpPr>
        <p:spPr>
          <a:xfrm>
            <a:off x="3649574" y="3814486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BFS006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30B8EF7-702C-4312-9AE1-E1AEBA7DA987}"/>
              </a:ext>
            </a:extLst>
          </p:cNvPr>
          <p:cNvSpPr txBox="1"/>
          <p:nvPr/>
        </p:nvSpPr>
        <p:spPr>
          <a:xfrm>
            <a:off x="3655441" y="452947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BFS007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4511B7E-7778-4FD2-B924-62B0919DA2D7}"/>
              </a:ext>
            </a:extLst>
          </p:cNvPr>
          <p:cNvSpPr/>
          <p:nvPr/>
        </p:nvSpPr>
        <p:spPr>
          <a:xfrm>
            <a:off x="4650137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C77DDD-7691-4D5D-B80A-C41DB98E7268}"/>
              </a:ext>
            </a:extLst>
          </p:cNvPr>
          <p:cNvSpPr/>
          <p:nvPr/>
        </p:nvSpPr>
        <p:spPr>
          <a:xfrm>
            <a:off x="5187532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9E735970-357A-4D63-9A57-104A8324AA51}"/>
              </a:ext>
            </a:extLst>
          </p:cNvPr>
          <p:cNvSpPr/>
          <p:nvPr/>
        </p:nvSpPr>
        <p:spPr>
          <a:xfrm>
            <a:off x="4450563" y="89763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A7D026B-8BB3-41DF-A449-886D557756BF}"/>
              </a:ext>
            </a:extLst>
          </p:cNvPr>
          <p:cNvSpPr/>
          <p:nvPr/>
        </p:nvSpPr>
        <p:spPr>
          <a:xfrm>
            <a:off x="4836147" y="91127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EB4827B-41F9-4AC5-87FC-1A5F068510DF}"/>
              </a:ext>
            </a:extLst>
          </p:cNvPr>
          <p:cNvSpPr/>
          <p:nvPr/>
        </p:nvSpPr>
        <p:spPr>
          <a:xfrm>
            <a:off x="5237667" y="8950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E2DC6CB-E794-4659-B70F-47459EB7C0AE}"/>
              </a:ext>
            </a:extLst>
          </p:cNvPr>
          <p:cNvSpPr/>
          <p:nvPr/>
        </p:nvSpPr>
        <p:spPr>
          <a:xfrm>
            <a:off x="4646473" y="234427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6D11729-668D-4433-8770-65C30CB16DF3}"/>
              </a:ext>
            </a:extLst>
          </p:cNvPr>
          <p:cNvSpPr/>
          <p:nvPr/>
        </p:nvSpPr>
        <p:spPr>
          <a:xfrm>
            <a:off x="5149873" y="233759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140ADAB-43ED-41C0-A79E-8FB71863B39A}"/>
              </a:ext>
            </a:extLst>
          </p:cNvPr>
          <p:cNvSpPr/>
          <p:nvPr/>
        </p:nvSpPr>
        <p:spPr>
          <a:xfrm>
            <a:off x="4638548" y="16050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CCD9C4-F49E-4166-8DBE-CDD426E93BF2}"/>
              </a:ext>
            </a:extLst>
          </p:cNvPr>
          <p:cNvSpPr/>
          <p:nvPr/>
        </p:nvSpPr>
        <p:spPr>
          <a:xfrm>
            <a:off x="5149052" y="155817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3DF348F-F1B4-4DCF-B8A8-9103568ED52B}"/>
              </a:ext>
            </a:extLst>
          </p:cNvPr>
          <p:cNvSpPr/>
          <p:nvPr/>
        </p:nvSpPr>
        <p:spPr>
          <a:xfrm>
            <a:off x="4662537" y="306917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2EFCA1-D2D1-4780-BCF2-4B5254A8A22A}"/>
              </a:ext>
            </a:extLst>
          </p:cNvPr>
          <p:cNvSpPr/>
          <p:nvPr/>
        </p:nvSpPr>
        <p:spPr>
          <a:xfrm>
            <a:off x="5165937" y="306249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832C8F0-09A2-4D00-A295-2CC25D5A1C4D}"/>
              </a:ext>
            </a:extLst>
          </p:cNvPr>
          <p:cNvSpPr/>
          <p:nvPr/>
        </p:nvSpPr>
        <p:spPr>
          <a:xfrm>
            <a:off x="4705426" y="38417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25C1828D-9A4D-4020-B017-96C10DA39115}"/>
              </a:ext>
            </a:extLst>
          </p:cNvPr>
          <p:cNvSpPr/>
          <p:nvPr/>
        </p:nvSpPr>
        <p:spPr>
          <a:xfrm>
            <a:off x="5167265" y="38350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DBDF8F43-030F-4161-8ACC-96FB4972F1E5}"/>
              </a:ext>
            </a:extLst>
          </p:cNvPr>
          <p:cNvSpPr/>
          <p:nvPr/>
        </p:nvSpPr>
        <p:spPr>
          <a:xfrm>
            <a:off x="4706751" y="449398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0574F1A5-4050-4F1A-A2CB-20897144165C}"/>
              </a:ext>
            </a:extLst>
          </p:cNvPr>
          <p:cNvSpPr/>
          <p:nvPr/>
        </p:nvSpPr>
        <p:spPr>
          <a:xfrm>
            <a:off x="5168590" y="448731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AA5946E4-7868-4FD0-9261-84E93BAE489C}"/>
              </a:ext>
            </a:extLst>
          </p:cNvPr>
          <p:cNvSpPr/>
          <p:nvPr/>
        </p:nvSpPr>
        <p:spPr>
          <a:xfrm>
            <a:off x="4708076" y="521093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DABB015-9921-4176-9E09-69F82D843F05}"/>
              </a:ext>
            </a:extLst>
          </p:cNvPr>
          <p:cNvSpPr/>
          <p:nvPr/>
        </p:nvSpPr>
        <p:spPr>
          <a:xfrm>
            <a:off x="5169915" y="520425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2222" y="548932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EA8C575-E801-416A-B3E7-C4ECF0068364}"/>
              </a:ext>
            </a:extLst>
          </p:cNvPr>
          <p:cNvSpPr/>
          <p:nvPr/>
        </p:nvSpPr>
        <p:spPr>
          <a:xfrm>
            <a:off x="8352222" y="274762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2222" y="2070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90683" y="13501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X001 Y001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2032C3B-79E8-4845-AAE2-14266C7F7ACF}"/>
              </a:ext>
            </a:extLst>
          </p:cNvPr>
          <p:cNvSpPr/>
          <p:nvPr/>
        </p:nvSpPr>
        <p:spPr>
          <a:xfrm>
            <a:off x="8537883" y="9635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2D5658D9-7FCA-4C29-8FD8-4A735A83D8EB}"/>
              </a:ext>
            </a:extLst>
          </p:cNvPr>
          <p:cNvSpPr/>
          <p:nvPr/>
        </p:nvSpPr>
        <p:spPr>
          <a:xfrm>
            <a:off x="8537883" y="80972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33882617-BF9F-4ADB-93F1-AB710250B421}"/>
              </a:ext>
            </a:extLst>
          </p:cNvPr>
          <p:cNvSpPr/>
          <p:nvPr/>
        </p:nvSpPr>
        <p:spPr>
          <a:xfrm>
            <a:off x="8537883" y="147044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DE371F60-ED8C-4557-8BB9-B62CC888F637}"/>
              </a:ext>
            </a:extLst>
          </p:cNvPr>
          <p:cNvSpPr/>
          <p:nvPr/>
        </p:nvSpPr>
        <p:spPr>
          <a:xfrm>
            <a:off x="8537883" y="217045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263C5CB-EDB6-4C6A-B3C1-2E7114070477}"/>
              </a:ext>
            </a:extLst>
          </p:cNvPr>
          <p:cNvSpPr/>
          <p:nvPr/>
        </p:nvSpPr>
        <p:spPr>
          <a:xfrm>
            <a:off x="8537883" y="283853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78E8A5AF-D703-4FE0-98A8-67968212C586}"/>
              </a:ext>
            </a:extLst>
          </p:cNvPr>
          <p:cNvSpPr/>
          <p:nvPr/>
        </p:nvSpPr>
        <p:spPr>
          <a:xfrm>
            <a:off x="8511328" y="354686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7CD70A43-8EEB-4222-A139-16D60654ACA6}"/>
              </a:ext>
            </a:extLst>
          </p:cNvPr>
          <p:cNvSpPr/>
          <p:nvPr/>
        </p:nvSpPr>
        <p:spPr>
          <a:xfrm>
            <a:off x="8528910" y="42346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2C20ADC5-0E2B-47E8-B63F-65D952831E19}"/>
              </a:ext>
            </a:extLst>
          </p:cNvPr>
          <p:cNvSpPr/>
          <p:nvPr/>
        </p:nvSpPr>
        <p:spPr>
          <a:xfrm>
            <a:off x="8527502" y="49178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65A041D-43BD-46E4-83B0-220C1C8C2602}"/>
              </a:ext>
            </a:extLst>
          </p:cNvPr>
          <p:cNvSpPr/>
          <p:nvPr/>
        </p:nvSpPr>
        <p:spPr>
          <a:xfrm>
            <a:off x="8537883" y="55896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25" idx="6"/>
            <a:endCxn id="46" idx="1"/>
          </p:cNvCxnSpPr>
          <p:nvPr/>
        </p:nvCxnSpPr>
        <p:spPr>
          <a:xfrm flipV="1">
            <a:off x="5704806" y="1014673"/>
            <a:ext cx="2647416" cy="103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5724927" y="1693769"/>
            <a:ext cx="2627295" cy="126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5724927" y="1094967"/>
            <a:ext cx="2627295" cy="598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66595" y="1134599"/>
            <a:ext cx="2585627" cy="1252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5724927" y="1820150"/>
            <a:ext cx="2627295" cy="1244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5709960" y="2570307"/>
            <a:ext cx="2641097" cy="118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5709960" y="2570307"/>
            <a:ext cx="2642262" cy="49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663608" y="3294151"/>
            <a:ext cx="2688614" cy="1157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</p:cNvCxnSpPr>
          <p:nvPr/>
        </p:nvCxnSpPr>
        <p:spPr>
          <a:xfrm flipV="1">
            <a:off x="5766595" y="336199"/>
            <a:ext cx="2606461" cy="319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72972" y="8274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X002 Y002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X003 Y003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36436" y="22331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X004 Y004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5521A83-26C7-4CEA-B6FD-78DE951DD229}"/>
              </a:ext>
            </a:extLst>
          </p:cNvPr>
          <p:cNvSpPr txBox="1"/>
          <p:nvPr/>
        </p:nvSpPr>
        <p:spPr>
          <a:xfrm>
            <a:off x="9114479" y="2899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X005 Y005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X006 Y006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X007 Y007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X008 Y008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X009 Y009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904AFDBC-47CC-444B-BC1E-A8779102C9A8}"/>
              </a:ext>
            </a:extLst>
          </p:cNvPr>
          <p:cNvSpPr/>
          <p:nvPr/>
        </p:nvSpPr>
        <p:spPr>
          <a:xfrm>
            <a:off x="8321742" y="617446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59028CA1-8A78-4D0C-9D83-094DAC3A35E4}"/>
              </a:ext>
            </a:extLst>
          </p:cNvPr>
          <p:cNvSpPr/>
          <p:nvPr/>
        </p:nvSpPr>
        <p:spPr>
          <a:xfrm>
            <a:off x="8507403" y="62747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148A8797-CFA3-49F7-BEB9-6B416AD900B8}"/>
              </a:ext>
            </a:extLst>
          </p:cNvPr>
          <p:cNvSpPr txBox="1"/>
          <p:nvPr/>
        </p:nvSpPr>
        <p:spPr>
          <a:xfrm>
            <a:off x="9105956" y="630160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X010 Y010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745761" y="368167"/>
            <a:ext cx="2606461" cy="646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87268" y="3295490"/>
            <a:ext cx="2578722" cy="536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5709960" y="4020673"/>
            <a:ext cx="2642538" cy="112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09960" y="4020673"/>
            <a:ext cx="2642262" cy="430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5709960" y="4720882"/>
            <a:ext cx="2642538" cy="423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5709960" y="4720882"/>
            <a:ext cx="2642262" cy="1085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112FD397-B4C6-46E3-95DA-63CECD8E1F9D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431235" y="6361043"/>
            <a:ext cx="6890507" cy="130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5709960" y="336199"/>
            <a:ext cx="2642262" cy="5134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5709960" y="5471041"/>
            <a:ext cx="2642262" cy="335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7B8C56ED-DEE4-4FEA-9681-F8CBD6026610}"/>
              </a:ext>
            </a:extLst>
          </p:cNvPr>
          <p:cNvCxnSpPr>
            <a:cxnSpLocks/>
          </p:cNvCxnSpPr>
          <p:nvPr/>
        </p:nvCxnSpPr>
        <p:spPr>
          <a:xfrm flipH="1">
            <a:off x="1431235" y="4294119"/>
            <a:ext cx="47711" cy="2007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497195" y="3977121"/>
            <a:ext cx="1152379" cy="22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497195" y="3977121"/>
            <a:ext cx="1137412" cy="743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497195" y="3977121"/>
            <a:ext cx="1137412" cy="1493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497195" y="1102805"/>
            <a:ext cx="1153774" cy="2874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7195" y="1820150"/>
            <a:ext cx="1152379" cy="215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497195" y="2545333"/>
            <a:ext cx="1173213" cy="1431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0787" y="3295490"/>
            <a:ext cx="1101128" cy="690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448842" y="3953964"/>
            <a:ext cx="775636" cy="237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/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 – </a:t>
            </a:r>
            <a:r>
              <a:rPr lang="nl-NL" dirty="0" err="1"/>
              <a:t>Customary</a:t>
            </a:r>
            <a:r>
              <a:rPr lang="nl-NL" dirty="0"/>
              <a:t> </a:t>
            </a:r>
            <a:r>
              <a:rPr lang="nl-NL" dirty="0" err="1"/>
              <a:t>Tenure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4</a:t>
            </a:r>
            <a:r>
              <a:rPr lang="nl-NL" baseline="30000" dirty="0"/>
              <a:t>th</a:t>
            </a:r>
            <a:r>
              <a:rPr lang="nl-NL" dirty="0"/>
              <a:t> August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73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417" y="6240324"/>
                <a:ext cx="82792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2717" y="3331164"/>
                <a:ext cx="3261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387" y="3413816"/>
                <a:ext cx="176040" cy="29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0777" y="3372204"/>
                <a:ext cx="200520" cy="31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4159" y="4704924"/>
                <a:ext cx="3258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7376" y="3423896"/>
                <a:ext cx="1062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4896" y="3405754"/>
                <a:ext cx="14832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1337" y="1279884"/>
                <a:ext cx="180720" cy="23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4227" y="1247124"/>
                <a:ext cx="8141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27482" y="1132856"/>
                <a:ext cx="191880" cy="52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27519" y="3149936"/>
                <a:ext cx="21276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6728" y="3111416"/>
                <a:ext cx="4668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317" y="1231644"/>
                <a:ext cx="20268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8217" y="1291044"/>
                <a:ext cx="156960" cy="19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7377" y="1259364"/>
                <a:ext cx="120960" cy="16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9337" y="2719164"/>
                <a:ext cx="4770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10438" y="1270884"/>
                <a:ext cx="14652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43358" y="1336764"/>
                <a:ext cx="1904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21678" y="3139496"/>
                <a:ext cx="220320" cy="33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97128" y="3230216"/>
                <a:ext cx="1400400" cy="23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8528" y="4166576"/>
                <a:ext cx="1358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28158" y="3136256"/>
                <a:ext cx="145440" cy="3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66769" y="3181976"/>
                <a:ext cx="131544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40096" y="3156056"/>
                <a:ext cx="13644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8539" y="3213656"/>
                <a:ext cx="150120" cy="1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8379" y="3152096"/>
                <a:ext cx="26244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26768" y="3298976"/>
                <a:ext cx="12016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3906" y="3331622"/>
                <a:ext cx="1091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1086" y="4421816"/>
                <a:ext cx="240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47950" y="1855325"/>
                <a:ext cx="55584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48588" y="2225636"/>
                <a:ext cx="3265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9254" y="2370483"/>
                <a:ext cx="251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34646" y="2384774"/>
                <a:ext cx="2293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9014" y="2382224"/>
                <a:ext cx="278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8279" y="2284629"/>
                <a:ext cx="4305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75153" y="2615977"/>
                <a:ext cx="253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6326" y="2744381"/>
                <a:ext cx="402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4322" y="2285707"/>
                <a:ext cx="3420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6682" y="3207536"/>
                <a:ext cx="190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15042" y="3188816"/>
                <a:ext cx="252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16288" y="3187016"/>
                <a:ext cx="273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4227" y="3017536"/>
                <a:ext cx="32846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66430" y="2422842"/>
                <a:ext cx="19584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hoek 59">
            <a:extLst>
              <a:ext uri="{FF2B5EF4-FFF2-40B4-BE49-F238E27FC236}">
                <a16:creationId xmlns:a16="http://schemas.microsoft.com/office/drawing/2014/main" id="{8548F6F1-C170-4054-A61C-0D3FCBF90B9D}"/>
              </a:ext>
            </a:extLst>
          </p:cNvPr>
          <p:cNvSpPr/>
          <p:nvPr/>
        </p:nvSpPr>
        <p:spPr>
          <a:xfrm>
            <a:off x="3965936" y="2774462"/>
            <a:ext cx="182880" cy="182880"/>
          </a:xfrm>
          <a:prstGeom prst="rect">
            <a:avLst/>
          </a:prstGeom>
          <a:solidFill>
            <a:srgbClr val="FF2500">
              <a:alpha val="5000"/>
            </a:srgbClr>
          </a:solidFill>
          <a:ln w="72000"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pl-PL"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88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DAFA98F0-4B13-49D2-8070-306E978D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0" y="294574"/>
            <a:ext cx="3351678" cy="1958815"/>
          </a:xfrm>
        </p:spPr>
        <p:txBody>
          <a:bodyPr>
            <a:normAutofit/>
          </a:bodyPr>
          <a:lstStyle/>
          <a:p>
            <a:r>
              <a:rPr lang="nl-NL" dirty="0"/>
              <a:t>Water River </a:t>
            </a:r>
            <a:br>
              <a:rPr lang="nl-NL" dirty="0"/>
            </a:br>
            <a:r>
              <a:rPr lang="nl-NL" dirty="0"/>
              <a:t>is part of a </a:t>
            </a:r>
            <a:br>
              <a:rPr lang="nl-NL" dirty="0"/>
            </a:br>
            <a:r>
              <a:rPr lang="nl-NL" dirty="0" err="1"/>
              <a:t>bigger</a:t>
            </a:r>
            <a:r>
              <a:rPr lang="nl-NL" dirty="0"/>
              <a:t> area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CE853F9-C4D7-4967-B2CB-27A3996B1953}"/>
              </a:ext>
            </a:extLst>
          </p:cNvPr>
          <p:cNvSpPr/>
          <p:nvPr/>
        </p:nvSpPr>
        <p:spPr>
          <a:xfrm>
            <a:off x="6324600" y="807720"/>
            <a:ext cx="2453640" cy="5334000"/>
          </a:xfrm>
          <a:custGeom>
            <a:avLst/>
            <a:gdLst>
              <a:gd name="connsiteX0" fmla="*/ 487680 w 2179320"/>
              <a:gd name="connsiteY0" fmla="*/ 60960 h 4861560"/>
              <a:gd name="connsiteX1" fmla="*/ 381000 w 2179320"/>
              <a:gd name="connsiteY1" fmla="*/ 182880 h 4861560"/>
              <a:gd name="connsiteX2" fmla="*/ 381000 w 2179320"/>
              <a:gd name="connsiteY2" fmla="*/ 304800 h 4861560"/>
              <a:gd name="connsiteX3" fmla="*/ 243840 w 2179320"/>
              <a:gd name="connsiteY3" fmla="*/ 563880 h 4861560"/>
              <a:gd name="connsiteX4" fmla="*/ 350520 w 2179320"/>
              <a:gd name="connsiteY4" fmla="*/ 883920 h 4861560"/>
              <a:gd name="connsiteX5" fmla="*/ 182880 w 2179320"/>
              <a:gd name="connsiteY5" fmla="*/ 1158240 h 4861560"/>
              <a:gd name="connsiteX6" fmla="*/ 121920 w 2179320"/>
              <a:gd name="connsiteY6" fmla="*/ 1356360 h 4861560"/>
              <a:gd name="connsiteX7" fmla="*/ 0 w 2179320"/>
              <a:gd name="connsiteY7" fmla="*/ 1600200 h 4861560"/>
              <a:gd name="connsiteX8" fmla="*/ 30480 w 2179320"/>
              <a:gd name="connsiteY8" fmla="*/ 1798320 h 4861560"/>
              <a:gd name="connsiteX9" fmla="*/ 30480 w 2179320"/>
              <a:gd name="connsiteY9" fmla="*/ 1798320 h 4861560"/>
              <a:gd name="connsiteX10" fmla="*/ 167640 w 2179320"/>
              <a:gd name="connsiteY10" fmla="*/ 2179320 h 4861560"/>
              <a:gd name="connsiteX11" fmla="*/ 243840 w 2179320"/>
              <a:gd name="connsiteY11" fmla="*/ 2301240 h 4861560"/>
              <a:gd name="connsiteX12" fmla="*/ 396240 w 2179320"/>
              <a:gd name="connsiteY12" fmla="*/ 2667000 h 4861560"/>
              <a:gd name="connsiteX13" fmla="*/ 396240 w 2179320"/>
              <a:gd name="connsiteY13" fmla="*/ 2865120 h 4861560"/>
              <a:gd name="connsiteX14" fmla="*/ 457200 w 2179320"/>
              <a:gd name="connsiteY14" fmla="*/ 3276600 h 4861560"/>
              <a:gd name="connsiteX15" fmla="*/ 457200 w 2179320"/>
              <a:gd name="connsiteY15" fmla="*/ 3520440 h 4861560"/>
              <a:gd name="connsiteX16" fmla="*/ 777240 w 2179320"/>
              <a:gd name="connsiteY16" fmla="*/ 3764280 h 4861560"/>
              <a:gd name="connsiteX17" fmla="*/ 777240 w 2179320"/>
              <a:gd name="connsiteY17" fmla="*/ 3764280 h 4861560"/>
              <a:gd name="connsiteX18" fmla="*/ 1341120 w 2179320"/>
              <a:gd name="connsiteY18" fmla="*/ 4114800 h 4861560"/>
              <a:gd name="connsiteX19" fmla="*/ 1341120 w 2179320"/>
              <a:gd name="connsiteY19" fmla="*/ 4312920 h 4861560"/>
              <a:gd name="connsiteX20" fmla="*/ 1463040 w 2179320"/>
              <a:gd name="connsiteY20" fmla="*/ 4328160 h 4861560"/>
              <a:gd name="connsiteX21" fmla="*/ 1508760 w 2179320"/>
              <a:gd name="connsiteY21" fmla="*/ 4617720 h 4861560"/>
              <a:gd name="connsiteX22" fmla="*/ 1676400 w 2179320"/>
              <a:gd name="connsiteY22" fmla="*/ 4861560 h 4861560"/>
              <a:gd name="connsiteX23" fmla="*/ 1874520 w 2179320"/>
              <a:gd name="connsiteY23" fmla="*/ 4785360 h 4861560"/>
              <a:gd name="connsiteX24" fmla="*/ 2011680 w 2179320"/>
              <a:gd name="connsiteY24" fmla="*/ 4282440 h 4861560"/>
              <a:gd name="connsiteX25" fmla="*/ 2148840 w 2179320"/>
              <a:gd name="connsiteY25" fmla="*/ 3992880 h 4861560"/>
              <a:gd name="connsiteX26" fmla="*/ 2179320 w 2179320"/>
              <a:gd name="connsiteY26" fmla="*/ 3703320 h 4861560"/>
              <a:gd name="connsiteX27" fmla="*/ 1965960 w 2179320"/>
              <a:gd name="connsiteY27" fmla="*/ 2941320 h 4861560"/>
              <a:gd name="connsiteX28" fmla="*/ 1524000 w 2179320"/>
              <a:gd name="connsiteY28" fmla="*/ 3017520 h 4861560"/>
              <a:gd name="connsiteX29" fmla="*/ 1082040 w 2179320"/>
              <a:gd name="connsiteY29" fmla="*/ 3108960 h 4861560"/>
              <a:gd name="connsiteX30" fmla="*/ 868680 w 2179320"/>
              <a:gd name="connsiteY30" fmla="*/ 2941320 h 4861560"/>
              <a:gd name="connsiteX31" fmla="*/ 762000 w 2179320"/>
              <a:gd name="connsiteY31" fmla="*/ 2499360 h 4861560"/>
              <a:gd name="connsiteX32" fmla="*/ 685800 w 2179320"/>
              <a:gd name="connsiteY32" fmla="*/ 2270760 h 4861560"/>
              <a:gd name="connsiteX33" fmla="*/ 701040 w 2179320"/>
              <a:gd name="connsiteY33" fmla="*/ 2072640 h 4861560"/>
              <a:gd name="connsiteX34" fmla="*/ 853440 w 2179320"/>
              <a:gd name="connsiteY34" fmla="*/ 1783080 h 4861560"/>
              <a:gd name="connsiteX35" fmla="*/ 975360 w 2179320"/>
              <a:gd name="connsiteY35" fmla="*/ 1493520 h 4861560"/>
              <a:gd name="connsiteX36" fmla="*/ 1082040 w 2179320"/>
              <a:gd name="connsiteY36" fmla="*/ 1082040 h 4861560"/>
              <a:gd name="connsiteX37" fmla="*/ 1112520 w 2179320"/>
              <a:gd name="connsiteY37" fmla="*/ 350520 h 4861560"/>
              <a:gd name="connsiteX38" fmla="*/ 990600 w 2179320"/>
              <a:gd name="connsiteY38" fmla="*/ 198120 h 4861560"/>
              <a:gd name="connsiteX39" fmla="*/ 807720 w 2179320"/>
              <a:gd name="connsiteY39" fmla="*/ 0 h 4861560"/>
              <a:gd name="connsiteX40" fmla="*/ 548640 w 2179320"/>
              <a:gd name="connsiteY40" fmla="*/ 60960 h 4861560"/>
              <a:gd name="connsiteX41" fmla="*/ 548640 w 2179320"/>
              <a:gd name="connsiteY41" fmla="*/ 60960 h 4861560"/>
              <a:gd name="connsiteX42" fmla="*/ 487680 w 2179320"/>
              <a:gd name="connsiteY42" fmla="*/ 60960 h 4861560"/>
              <a:gd name="connsiteX0" fmla="*/ 762000 w 2453640"/>
              <a:gd name="connsiteY0" fmla="*/ 60960 h 4861560"/>
              <a:gd name="connsiteX1" fmla="*/ 655320 w 2453640"/>
              <a:gd name="connsiteY1" fmla="*/ 182880 h 4861560"/>
              <a:gd name="connsiteX2" fmla="*/ 0 w 2453640"/>
              <a:gd name="connsiteY2" fmla="*/ 106680 h 4861560"/>
              <a:gd name="connsiteX3" fmla="*/ 518160 w 2453640"/>
              <a:gd name="connsiteY3" fmla="*/ 563880 h 4861560"/>
              <a:gd name="connsiteX4" fmla="*/ 624840 w 2453640"/>
              <a:gd name="connsiteY4" fmla="*/ 883920 h 4861560"/>
              <a:gd name="connsiteX5" fmla="*/ 457200 w 2453640"/>
              <a:gd name="connsiteY5" fmla="*/ 1158240 h 4861560"/>
              <a:gd name="connsiteX6" fmla="*/ 396240 w 2453640"/>
              <a:gd name="connsiteY6" fmla="*/ 1356360 h 4861560"/>
              <a:gd name="connsiteX7" fmla="*/ 274320 w 2453640"/>
              <a:gd name="connsiteY7" fmla="*/ 1600200 h 4861560"/>
              <a:gd name="connsiteX8" fmla="*/ 304800 w 2453640"/>
              <a:gd name="connsiteY8" fmla="*/ 1798320 h 4861560"/>
              <a:gd name="connsiteX9" fmla="*/ 304800 w 2453640"/>
              <a:gd name="connsiteY9" fmla="*/ 1798320 h 4861560"/>
              <a:gd name="connsiteX10" fmla="*/ 441960 w 2453640"/>
              <a:gd name="connsiteY10" fmla="*/ 2179320 h 4861560"/>
              <a:gd name="connsiteX11" fmla="*/ 518160 w 2453640"/>
              <a:gd name="connsiteY11" fmla="*/ 2301240 h 4861560"/>
              <a:gd name="connsiteX12" fmla="*/ 670560 w 2453640"/>
              <a:gd name="connsiteY12" fmla="*/ 2667000 h 4861560"/>
              <a:gd name="connsiteX13" fmla="*/ 670560 w 2453640"/>
              <a:gd name="connsiteY13" fmla="*/ 2865120 h 4861560"/>
              <a:gd name="connsiteX14" fmla="*/ 731520 w 2453640"/>
              <a:gd name="connsiteY14" fmla="*/ 3276600 h 4861560"/>
              <a:gd name="connsiteX15" fmla="*/ 731520 w 2453640"/>
              <a:gd name="connsiteY15" fmla="*/ 3520440 h 4861560"/>
              <a:gd name="connsiteX16" fmla="*/ 1051560 w 2453640"/>
              <a:gd name="connsiteY16" fmla="*/ 3764280 h 4861560"/>
              <a:gd name="connsiteX17" fmla="*/ 1051560 w 2453640"/>
              <a:gd name="connsiteY17" fmla="*/ 3764280 h 4861560"/>
              <a:gd name="connsiteX18" fmla="*/ 1615440 w 2453640"/>
              <a:gd name="connsiteY18" fmla="*/ 4114800 h 4861560"/>
              <a:gd name="connsiteX19" fmla="*/ 1615440 w 2453640"/>
              <a:gd name="connsiteY19" fmla="*/ 4312920 h 4861560"/>
              <a:gd name="connsiteX20" fmla="*/ 1737360 w 2453640"/>
              <a:gd name="connsiteY20" fmla="*/ 4328160 h 4861560"/>
              <a:gd name="connsiteX21" fmla="*/ 1783080 w 2453640"/>
              <a:gd name="connsiteY21" fmla="*/ 4617720 h 4861560"/>
              <a:gd name="connsiteX22" fmla="*/ 1950720 w 2453640"/>
              <a:gd name="connsiteY22" fmla="*/ 4861560 h 4861560"/>
              <a:gd name="connsiteX23" fmla="*/ 2148840 w 2453640"/>
              <a:gd name="connsiteY23" fmla="*/ 4785360 h 4861560"/>
              <a:gd name="connsiteX24" fmla="*/ 2286000 w 2453640"/>
              <a:gd name="connsiteY24" fmla="*/ 4282440 h 4861560"/>
              <a:gd name="connsiteX25" fmla="*/ 2423160 w 2453640"/>
              <a:gd name="connsiteY25" fmla="*/ 3992880 h 4861560"/>
              <a:gd name="connsiteX26" fmla="*/ 2453640 w 2453640"/>
              <a:gd name="connsiteY26" fmla="*/ 3703320 h 4861560"/>
              <a:gd name="connsiteX27" fmla="*/ 2240280 w 2453640"/>
              <a:gd name="connsiteY27" fmla="*/ 2941320 h 4861560"/>
              <a:gd name="connsiteX28" fmla="*/ 1798320 w 2453640"/>
              <a:gd name="connsiteY28" fmla="*/ 3017520 h 4861560"/>
              <a:gd name="connsiteX29" fmla="*/ 1356360 w 2453640"/>
              <a:gd name="connsiteY29" fmla="*/ 3108960 h 4861560"/>
              <a:gd name="connsiteX30" fmla="*/ 1143000 w 2453640"/>
              <a:gd name="connsiteY30" fmla="*/ 2941320 h 4861560"/>
              <a:gd name="connsiteX31" fmla="*/ 1036320 w 2453640"/>
              <a:gd name="connsiteY31" fmla="*/ 2499360 h 4861560"/>
              <a:gd name="connsiteX32" fmla="*/ 960120 w 2453640"/>
              <a:gd name="connsiteY32" fmla="*/ 2270760 h 4861560"/>
              <a:gd name="connsiteX33" fmla="*/ 975360 w 2453640"/>
              <a:gd name="connsiteY33" fmla="*/ 2072640 h 4861560"/>
              <a:gd name="connsiteX34" fmla="*/ 1127760 w 2453640"/>
              <a:gd name="connsiteY34" fmla="*/ 1783080 h 4861560"/>
              <a:gd name="connsiteX35" fmla="*/ 1249680 w 2453640"/>
              <a:gd name="connsiteY35" fmla="*/ 1493520 h 4861560"/>
              <a:gd name="connsiteX36" fmla="*/ 1356360 w 2453640"/>
              <a:gd name="connsiteY36" fmla="*/ 1082040 h 4861560"/>
              <a:gd name="connsiteX37" fmla="*/ 1386840 w 2453640"/>
              <a:gd name="connsiteY37" fmla="*/ 350520 h 4861560"/>
              <a:gd name="connsiteX38" fmla="*/ 1264920 w 2453640"/>
              <a:gd name="connsiteY38" fmla="*/ 198120 h 4861560"/>
              <a:gd name="connsiteX39" fmla="*/ 1082040 w 2453640"/>
              <a:gd name="connsiteY39" fmla="*/ 0 h 4861560"/>
              <a:gd name="connsiteX40" fmla="*/ 822960 w 2453640"/>
              <a:gd name="connsiteY40" fmla="*/ 60960 h 4861560"/>
              <a:gd name="connsiteX41" fmla="*/ 822960 w 2453640"/>
              <a:gd name="connsiteY41" fmla="*/ 60960 h 4861560"/>
              <a:gd name="connsiteX42" fmla="*/ 762000 w 2453640"/>
              <a:gd name="connsiteY42" fmla="*/ 60960 h 4861560"/>
              <a:gd name="connsiteX0" fmla="*/ 762000 w 2453640"/>
              <a:gd name="connsiteY0" fmla="*/ 243840 h 5044440"/>
              <a:gd name="connsiteX1" fmla="*/ 304800 w 2453640"/>
              <a:gd name="connsiteY1" fmla="*/ 0 h 5044440"/>
              <a:gd name="connsiteX2" fmla="*/ 0 w 2453640"/>
              <a:gd name="connsiteY2" fmla="*/ 289560 h 5044440"/>
              <a:gd name="connsiteX3" fmla="*/ 518160 w 2453640"/>
              <a:gd name="connsiteY3" fmla="*/ 746760 h 5044440"/>
              <a:gd name="connsiteX4" fmla="*/ 624840 w 2453640"/>
              <a:gd name="connsiteY4" fmla="*/ 1066800 h 5044440"/>
              <a:gd name="connsiteX5" fmla="*/ 457200 w 2453640"/>
              <a:gd name="connsiteY5" fmla="*/ 1341120 h 5044440"/>
              <a:gd name="connsiteX6" fmla="*/ 396240 w 2453640"/>
              <a:gd name="connsiteY6" fmla="*/ 1539240 h 5044440"/>
              <a:gd name="connsiteX7" fmla="*/ 274320 w 2453640"/>
              <a:gd name="connsiteY7" fmla="*/ 1783080 h 5044440"/>
              <a:gd name="connsiteX8" fmla="*/ 304800 w 2453640"/>
              <a:gd name="connsiteY8" fmla="*/ 1981200 h 5044440"/>
              <a:gd name="connsiteX9" fmla="*/ 304800 w 2453640"/>
              <a:gd name="connsiteY9" fmla="*/ 1981200 h 5044440"/>
              <a:gd name="connsiteX10" fmla="*/ 441960 w 2453640"/>
              <a:gd name="connsiteY10" fmla="*/ 2362200 h 5044440"/>
              <a:gd name="connsiteX11" fmla="*/ 518160 w 2453640"/>
              <a:gd name="connsiteY11" fmla="*/ 2484120 h 5044440"/>
              <a:gd name="connsiteX12" fmla="*/ 670560 w 2453640"/>
              <a:gd name="connsiteY12" fmla="*/ 2849880 h 5044440"/>
              <a:gd name="connsiteX13" fmla="*/ 670560 w 2453640"/>
              <a:gd name="connsiteY13" fmla="*/ 3048000 h 5044440"/>
              <a:gd name="connsiteX14" fmla="*/ 731520 w 2453640"/>
              <a:gd name="connsiteY14" fmla="*/ 3459480 h 5044440"/>
              <a:gd name="connsiteX15" fmla="*/ 731520 w 2453640"/>
              <a:gd name="connsiteY15" fmla="*/ 3703320 h 5044440"/>
              <a:gd name="connsiteX16" fmla="*/ 1051560 w 2453640"/>
              <a:gd name="connsiteY16" fmla="*/ 3947160 h 5044440"/>
              <a:gd name="connsiteX17" fmla="*/ 1051560 w 2453640"/>
              <a:gd name="connsiteY17" fmla="*/ 3947160 h 5044440"/>
              <a:gd name="connsiteX18" fmla="*/ 1615440 w 2453640"/>
              <a:gd name="connsiteY18" fmla="*/ 4297680 h 5044440"/>
              <a:gd name="connsiteX19" fmla="*/ 1615440 w 2453640"/>
              <a:gd name="connsiteY19" fmla="*/ 4495800 h 5044440"/>
              <a:gd name="connsiteX20" fmla="*/ 1737360 w 2453640"/>
              <a:gd name="connsiteY20" fmla="*/ 4511040 h 5044440"/>
              <a:gd name="connsiteX21" fmla="*/ 1783080 w 2453640"/>
              <a:gd name="connsiteY21" fmla="*/ 4800600 h 5044440"/>
              <a:gd name="connsiteX22" fmla="*/ 1950720 w 2453640"/>
              <a:gd name="connsiteY22" fmla="*/ 5044440 h 5044440"/>
              <a:gd name="connsiteX23" fmla="*/ 2148840 w 2453640"/>
              <a:gd name="connsiteY23" fmla="*/ 4968240 h 5044440"/>
              <a:gd name="connsiteX24" fmla="*/ 2286000 w 2453640"/>
              <a:gd name="connsiteY24" fmla="*/ 4465320 h 5044440"/>
              <a:gd name="connsiteX25" fmla="*/ 2423160 w 2453640"/>
              <a:gd name="connsiteY25" fmla="*/ 4175760 h 5044440"/>
              <a:gd name="connsiteX26" fmla="*/ 2453640 w 2453640"/>
              <a:gd name="connsiteY26" fmla="*/ 3886200 h 5044440"/>
              <a:gd name="connsiteX27" fmla="*/ 2240280 w 2453640"/>
              <a:gd name="connsiteY27" fmla="*/ 3124200 h 5044440"/>
              <a:gd name="connsiteX28" fmla="*/ 1798320 w 2453640"/>
              <a:gd name="connsiteY28" fmla="*/ 3200400 h 5044440"/>
              <a:gd name="connsiteX29" fmla="*/ 1356360 w 2453640"/>
              <a:gd name="connsiteY29" fmla="*/ 3291840 h 5044440"/>
              <a:gd name="connsiteX30" fmla="*/ 1143000 w 2453640"/>
              <a:gd name="connsiteY30" fmla="*/ 3124200 h 5044440"/>
              <a:gd name="connsiteX31" fmla="*/ 1036320 w 2453640"/>
              <a:gd name="connsiteY31" fmla="*/ 2682240 h 5044440"/>
              <a:gd name="connsiteX32" fmla="*/ 960120 w 2453640"/>
              <a:gd name="connsiteY32" fmla="*/ 2453640 h 5044440"/>
              <a:gd name="connsiteX33" fmla="*/ 975360 w 2453640"/>
              <a:gd name="connsiteY33" fmla="*/ 2255520 h 5044440"/>
              <a:gd name="connsiteX34" fmla="*/ 1127760 w 2453640"/>
              <a:gd name="connsiteY34" fmla="*/ 1965960 h 5044440"/>
              <a:gd name="connsiteX35" fmla="*/ 1249680 w 2453640"/>
              <a:gd name="connsiteY35" fmla="*/ 1676400 h 5044440"/>
              <a:gd name="connsiteX36" fmla="*/ 1356360 w 2453640"/>
              <a:gd name="connsiteY36" fmla="*/ 1264920 h 5044440"/>
              <a:gd name="connsiteX37" fmla="*/ 1386840 w 2453640"/>
              <a:gd name="connsiteY37" fmla="*/ 533400 h 5044440"/>
              <a:gd name="connsiteX38" fmla="*/ 1264920 w 2453640"/>
              <a:gd name="connsiteY38" fmla="*/ 381000 h 5044440"/>
              <a:gd name="connsiteX39" fmla="*/ 1082040 w 2453640"/>
              <a:gd name="connsiteY39" fmla="*/ 182880 h 5044440"/>
              <a:gd name="connsiteX40" fmla="*/ 822960 w 2453640"/>
              <a:gd name="connsiteY40" fmla="*/ 243840 h 5044440"/>
              <a:gd name="connsiteX41" fmla="*/ 822960 w 2453640"/>
              <a:gd name="connsiteY41" fmla="*/ 243840 h 5044440"/>
              <a:gd name="connsiteX42" fmla="*/ 762000 w 2453640"/>
              <a:gd name="connsiteY42" fmla="*/ 243840 h 504444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822960 w 2453640"/>
              <a:gd name="connsiteY41" fmla="*/ 45720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838200 w 2453640"/>
              <a:gd name="connsiteY41" fmla="*/ 0 h 5257800"/>
              <a:gd name="connsiteX42" fmla="*/ 670560 w 2453640"/>
              <a:gd name="connsiteY42" fmla="*/ 0 h 5257800"/>
              <a:gd name="connsiteX0" fmla="*/ 533400 w 2453640"/>
              <a:gd name="connsiteY0" fmla="*/ 0 h 5334000"/>
              <a:gd name="connsiteX1" fmla="*/ 304800 w 2453640"/>
              <a:gd name="connsiteY1" fmla="*/ 28956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1480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3640" h="5334000">
                <a:moveTo>
                  <a:pt x="533400" y="0"/>
                </a:moveTo>
                <a:lnTo>
                  <a:pt x="137160" y="152400"/>
                </a:lnTo>
                <a:cubicBezTo>
                  <a:pt x="91440" y="259080"/>
                  <a:pt x="30480" y="198120"/>
                  <a:pt x="0" y="472440"/>
                </a:cubicBezTo>
                <a:cubicBezTo>
                  <a:pt x="203200" y="843280"/>
                  <a:pt x="345440" y="848360"/>
                  <a:pt x="518160" y="1036320"/>
                </a:cubicBezTo>
                <a:lnTo>
                  <a:pt x="624840" y="1356360"/>
                </a:lnTo>
                <a:lnTo>
                  <a:pt x="457200" y="1630680"/>
                </a:lnTo>
                <a:lnTo>
                  <a:pt x="396240" y="1828800"/>
                </a:lnTo>
                <a:lnTo>
                  <a:pt x="274320" y="2072640"/>
                </a:lnTo>
                <a:lnTo>
                  <a:pt x="304800" y="2270760"/>
                </a:lnTo>
                <a:lnTo>
                  <a:pt x="304800" y="2270760"/>
                </a:lnTo>
                <a:lnTo>
                  <a:pt x="441960" y="2651760"/>
                </a:lnTo>
                <a:lnTo>
                  <a:pt x="518160" y="2773680"/>
                </a:lnTo>
                <a:lnTo>
                  <a:pt x="670560" y="3139440"/>
                </a:lnTo>
                <a:lnTo>
                  <a:pt x="670560" y="3337560"/>
                </a:lnTo>
                <a:lnTo>
                  <a:pt x="731520" y="3749040"/>
                </a:lnTo>
                <a:lnTo>
                  <a:pt x="731520" y="3992880"/>
                </a:lnTo>
                <a:lnTo>
                  <a:pt x="1051560" y="4236720"/>
                </a:lnTo>
                <a:lnTo>
                  <a:pt x="1051560" y="4236720"/>
                </a:lnTo>
                <a:lnTo>
                  <a:pt x="1203960" y="4770120"/>
                </a:lnTo>
                <a:lnTo>
                  <a:pt x="1447800" y="4983480"/>
                </a:lnTo>
                <a:lnTo>
                  <a:pt x="1691640" y="4953000"/>
                </a:lnTo>
                <a:lnTo>
                  <a:pt x="1783080" y="5090160"/>
                </a:lnTo>
                <a:lnTo>
                  <a:pt x="1950720" y="5334000"/>
                </a:lnTo>
                <a:lnTo>
                  <a:pt x="2148840" y="5257800"/>
                </a:lnTo>
                <a:lnTo>
                  <a:pt x="2286000" y="4754880"/>
                </a:lnTo>
                <a:lnTo>
                  <a:pt x="2423160" y="4465320"/>
                </a:lnTo>
                <a:lnTo>
                  <a:pt x="2453640" y="4114800"/>
                </a:lnTo>
                <a:lnTo>
                  <a:pt x="2194560" y="3794760"/>
                </a:lnTo>
                <a:lnTo>
                  <a:pt x="1783080" y="3642360"/>
                </a:lnTo>
                <a:lnTo>
                  <a:pt x="1356360" y="3581400"/>
                </a:lnTo>
                <a:lnTo>
                  <a:pt x="1143000" y="3413760"/>
                </a:lnTo>
                <a:lnTo>
                  <a:pt x="1036320" y="2971800"/>
                </a:lnTo>
                <a:lnTo>
                  <a:pt x="960120" y="2743200"/>
                </a:lnTo>
                <a:lnTo>
                  <a:pt x="975360" y="2545080"/>
                </a:lnTo>
                <a:lnTo>
                  <a:pt x="1127760" y="2255520"/>
                </a:lnTo>
                <a:lnTo>
                  <a:pt x="1249680" y="1965960"/>
                </a:lnTo>
                <a:lnTo>
                  <a:pt x="1356360" y="1554480"/>
                </a:lnTo>
                <a:lnTo>
                  <a:pt x="1386840" y="822960"/>
                </a:lnTo>
                <a:lnTo>
                  <a:pt x="1264920" y="670560"/>
                </a:lnTo>
                <a:lnTo>
                  <a:pt x="1082040" y="472440"/>
                </a:lnTo>
                <a:lnTo>
                  <a:pt x="868680" y="274320"/>
                </a:lnTo>
                <a:lnTo>
                  <a:pt x="838200" y="76200"/>
                </a:lnTo>
                <a:lnTo>
                  <a:pt x="533400" y="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BB44565-954D-4034-9606-D4B5DB27A2EE}"/>
              </a:ext>
            </a:extLst>
          </p:cNvPr>
          <p:cNvSpPr/>
          <p:nvPr/>
        </p:nvSpPr>
        <p:spPr>
          <a:xfrm>
            <a:off x="7045300" y="-106680"/>
            <a:ext cx="2235859" cy="7067550"/>
          </a:xfrm>
          <a:custGeom>
            <a:avLst/>
            <a:gdLst>
              <a:gd name="connsiteX0" fmla="*/ 638109 w 639475"/>
              <a:gd name="connsiteY0" fmla="*/ 0 h 2410034"/>
              <a:gd name="connsiteX1" fmla="*/ 634299 w 639475"/>
              <a:gd name="connsiteY1" fmla="*/ 156210 h 2410034"/>
              <a:gd name="connsiteX2" fmla="*/ 596199 w 639475"/>
              <a:gd name="connsiteY2" fmla="*/ 327660 h 2410034"/>
              <a:gd name="connsiteX3" fmla="*/ 550479 w 639475"/>
              <a:gd name="connsiteY3" fmla="*/ 384810 h 2410034"/>
              <a:gd name="connsiteX4" fmla="*/ 478089 w 639475"/>
              <a:gd name="connsiteY4" fmla="*/ 445770 h 2410034"/>
              <a:gd name="connsiteX5" fmla="*/ 382839 w 639475"/>
              <a:gd name="connsiteY5" fmla="*/ 548640 h 2410034"/>
              <a:gd name="connsiteX6" fmla="*/ 306639 w 639475"/>
              <a:gd name="connsiteY6" fmla="*/ 613410 h 2410034"/>
              <a:gd name="connsiteX7" fmla="*/ 211389 w 639475"/>
              <a:gd name="connsiteY7" fmla="*/ 762000 h 2410034"/>
              <a:gd name="connsiteX8" fmla="*/ 116139 w 639475"/>
              <a:gd name="connsiteY8" fmla="*/ 937260 h 2410034"/>
              <a:gd name="connsiteX9" fmla="*/ 58989 w 639475"/>
              <a:gd name="connsiteY9" fmla="*/ 1082040 h 2410034"/>
              <a:gd name="connsiteX10" fmla="*/ 9459 w 639475"/>
              <a:gd name="connsiteY10" fmla="*/ 1272540 h 2410034"/>
              <a:gd name="connsiteX11" fmla="*/ 1839 w 639475"/>
              <a:gd name="connsiteY11" fmla="*/ 1325880 h 2410034"/>
              <a:gd name="connsiteX12" fmla="*/ 32319 w 639475"/>
              <a:gd name="connsiteY12" fmla="*/ 1421130 h 2410034"/>
              <a:gd name="connsiteX13" fmla="*/ 74229 w 639475"/>
              <a:gd name="connsiteY13" fmla="*/ 1558290 h 2410034"/>
              <a:gd name="connsiteX14" fmla="*/ 119949 w 639475"/>
              <a:gd name="connsiteY14" fmla="*/ 1592580 h 2410034"/>
              <a:gd name="connsiteX15" fmla="*/ 260919 w 639475"/>
              <a:gd name="connsiteY15" fmla="*/ 1680210 h 2410034"/>
              <a:gd name="connsiteX16" fmla="*/ 348549 w 639475"/>
              <a:gd name="connsiteY16" fmla="*/ 1729740 h 2410034"/>
              <a:gd name="connsiteX17" fmla="*/ 390459 w 639475"/>
              <a:gd name="connsiteY17" fmla="*/ 1824990 h 2410034"/>
              <a:gd name="connsiteX18" fmla="*/ 424749 w 639475"/>
              <a:gd name="connsiteY18" fmla="*/ 2068830 h 2410034"/>
              <a:gd name="connsiteX19" fmla="*/ 439989 w 639475"/>
              <a:gd name="connsiteY19" fmla="*/ 2286000 h 2410034"/>
              <a:gd name="connsiteX0" fmla="*/ 638109 w 639475"/>
              <a:gd name="connsiteY0" fmla="*/ 0 h 2727925"/>
              <a:gd name="connsiteX1" fmla="*/ 634299 w 639475"/>
              <a:gd name="connsiteY1" fmla="*/ 156210 h 2727925"/>
              <a:gd name="connsiteX2" fmla="*/ 596199 w 639475"/>
              <a:gd name="connsiteY2" fmla="*/ 327660 h 2727925"/>
              <a:gd name="connsiteX3" fmla="*/ 550479 w 639475"/>
              <a:gd name="connsiteY3" fmla="*/ 384810 h 2727925"/>
              <a:gd name="connsiteX4" fmla="*/ 478089 w 639475"/>
              <a:gd name="connsiteY4" fmla="*/ 445770 h 2727925"/>
              <a:gd name="connsiteX5" fmla="*/ 382839 w 639475"/>
              <a:gd name="connsiteY5" fmla="*/ 548640 h 2727925"/>
              <a:gd name="connsiteX6" fmla="*/ 306639 w 639475"/>
              <a:gd name="connsiteY6" fmla="*/ 613410 h 2727925"/>
              <a:gd name="connsiteX7" fmla="*/ 211389 w 639475"/>
              <a:gd name="connsiteY7" fmla="*/ 762000 h 2727925"/>
              <a:gd name="connsiteX8" fmla="*/ 116139 w 639475"/>
              <a:gd name="connsiteY8" fmla="*/ 937260 h 2727925"/>
              <a:gd name="connsiteX9" fmla="*/ 58989 w 639475"/>
              <a:gd name="connsiteY9" fmla="*/ 1082040 h 2727925"/>
              <a:gd name="connsiteX10" fmla="*/ 9459 w 639475"/>
              <a:gd name="connsiteY10" fmla="*/ 1272540 h 2727925"/>
              <a:gd name="connsiteX11" fmla="*/ 1839 w 639475"/>
              <a:gd name="connsiteY11" fmla="*/ 1325880 h 2727925"/>
              <a:gd name="connsiteX12" fmla="*/ 32319 w 639475"/>
              <a:gd name="connsiteY12" fmla="*/ 1421130 h 2727925"/>
              <a:gd name="connsiteX13" fmla="*/ 74229 w 639475"/>
              <a:gd name="connsiteY13" fmla="*/ 1558290 h 2727925"/>
              <a:gd name="connsiteX14" fmla="*/ 119949 w 639475"/>
              <a:gd name="connsiteY14" fmla="*/ 1592580 h 2727925"/>
              <a:gd name="connsiteX15" fmla="*/ 260919 w 639475"/>
              <a:gd name="connsiteY15" fmla="*/ 1680210 h 2727925"/>
              <a:gd name="connsiteX16" fmla="*/ 348549 w 639475"/>
              <a:gd name="connsiteY16" fmla="*/ 1729740 h 2727925"/>
              <a:gd name="connsiteX17" fmla="*/ 390459 w 639475"/>
              <a:gd name="connsiteY17" fmla="*/ 1824990 h 2727925"/>
              <a:gd name="connsiteX18" fmla="*/ 424749 w 639475"/>
              <a:gd name="connsiteY18" fmla="*/ 2068830 h 2727925"/>
              <a:gd name="connsiteX19" fmla="*/ 451419 w 639475"/>
              <a:gd name="connsiteY19" fmla="*/ 2644140 h 2727925"/>
              <a:gd name="connsiteX0" fmla="*/ 638109 w 639475"/>
              <a:gd name="connsiteY0" fmla="*/ 0 h 2644140"/>
              <a:gd name="connsiteX1" fmla="*/ 634299 w 639475"/>
              <a:gd name="connsiteY1" fmla="*/ 156210 h 2644140"/>
              <a:gd name="connsiteX2" fmla="*/ 596199 w 639475"/>
              <a:gd name="connsiteY2" fmla="*/ 327660 h 2644140"/>
              <a:gd name="connsiteX3" fmla="*/ 550479 w 639475"/>
              <a:gd name="connsiteY3" fmla="*/ 384810 h 2644140"/>
              <a:gd name="connsiteX4" fmla="*/ 478089 w 639475"/>
              <a:gd name="connsiteY4" fmla="*/ 445770 h 2644140"/>
              <a:gd name="connsiteX5" fmla="*/ 382839 w 639475"/>
              <a:gd name="connsiteY5" fmla="*/ 548640 h 2644140"/>
              <a:gd name="connsiteX6" fmla="*/ 306639 w 639475"/>
              <a:gd name="connsiteY6" fmla="*/ 613410 h 2644140"/>
              <a:gd name="connsiteX7" fmla="*/ 211389 w 639475"/>
              <a:gd name="connsiteY7" fmla="*/ 762000 h 2644140"/>
              <a:gd name="connsiteX8" fmla="*/ 116139 w 639475"/>
              <a:gd name="connsiteY8" fmla="*/ 937260 h 2644140"/>
              <a:gd name="connsiteX9" fmla="*/ 58989 w 639475"/>
              <a:gd name="connsiteY9" fmla="*/ 1082040 h 2644140"/>
              <a:gd name="connsiteX10" fmla="*/ 9459 w 639475"/>
              <a:gd name="connsiteY10" fmla="*/ 1272540 h 2644140"/>
              <a:gd name="connsiteX11" fmla="*/ 1839 w 639475"/>
              <a:gd name="connsiteY11" fmla="*/ 1325880 h 2644140"/>
              <a:gd name="connsiteX12" fmla="*/ 32319 w 639475"/>
              <a:gd name="connsiteY12" fmla="*/ 1421130 h 2644140"/>
              <a:gd name="connsiteX13" fmla="*/ 74229 w 639475"/>
              <a:gd name="connsiteY13" fmla="*/ 1558290 h 2644140"/>
              <a:gd name="connsiteX14" fmla="*/ 119949 w 639475"/>
              <a:gd name="connsiteY14" fmla="*/ 1592580 h 2644140"/>
              <a:gd name="connsiteX15" fmla="*/ 260919 w 639475"/>
              <a:gd name="connsiteY15" fmla="*/ 1680210 h 2644140"/>
              <a:gd name="connsiteX16" fmla="*/ 348549 w 639475"/>
              <a:gd name="connsiteY16" fmla="*/ 1729740 h 2644140"/>
              <a:gd name="connsiteX17" fmla="*/ 390459 w 639475"/>
              <a:gd name="connsiteY17" fmla="*/ 1824990 h 2644140"/>
              <a:gd name="connsiteX18" fmla="*/ 424749 w 639475"/>
              <a:gd name="connsiteY18" fmla="*/ 2068830 h 2644140"/>
              <a:gd name="connsiteX19" fmla="*/ 451419 w 639475"/>
              <a:gd name="connsiteY19" fmla="*/ 2644140 h 264414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308860"/>
              <a:gd name="connsiteX1" fmla="*/ 634299 w 639475"/>
              <a:gd name="connsiteY1" fmla="*/ 156210 h 2308860"/>
              <a:gd name="connsiteX2" fmla="*/ 596199 w 639475"/>
              <a:gd name="connsiteY2" fmla="*/ 327660 h 2308860"/>
              <a:gd name="connsiteX3" fmla="*/ 550479 w 639475"/>
              <a:gd name="connsiteY3" fmla="*/ 384810 h 2308860"/>
              <a:gd name="connsiteX4" fmla="*/ 478089 w 639475"/>
              <a:gd name="connsiteY4" fmla="*/ 445770 h 2308860"/>
              <a:gd name="connsiteX5" fmla="*/ 382839 w 639475"/>
              <a:gd name="connsiteY5" fmla="*/ 548640 h 2308860"/>
              <a:gd name="connsiteX6" fmla="*/ 306639 w 639475"/>
              <a:gd name="connsiteY6" fmla="*/ 613410 h 2308860"/>
              <a:gd name="connsiteX7" fmla="*/ 211389 w 639475"/>
              <a:gd name="connsiteY7" fmla="*/ 762000 h 2308860"/>
              <a:gd name="connsiteX8" fmla="*/ 116139 w 639475"/>
              <a:gd name="connsiteY8" fmla="*/ 937260 h 2308860"/>
              <a:gd name="connsiteX9" fmla="*/ 58989 w 639475"/>
              <a:gd name="connsiteY9" fmla="*/ 1082040 h 2308860"/>
              <a:gd name="connsiteX10" fmla="*/ 9459 w 639475"/>
              <a:gd name="connsiteY10" fmla="*/ 1272540 h 2308860"/>
              <a:gd name="connsiteX11" fmla="*/ 1839 w 639475"/>
              <a:gd name="connsiteY11" fmla="*/ 1325880 h 2308860"/>
              <a:gd name="connsiteX12" fmla="*/ 32319 w 639475"/>
              <a:gd name="connsiteY12" fmla="*/ 1421130 h 2308860"/>
              <a:gd name="connsiteX13" fmla="*/ 74229 w 639475"/>
              <a:gd name="connsiteY13" fmla="*/ 1558290 h 2308860"/>
              <a:gd name="connsiteX14" fmla="*/ 119949 w 639475"/>
              <a:gd name="connsiteY14" fmla="*/ 1592580 h 2308860"/>
              <a:gd name="connsiteX15" fmla="*/ 260919 w 639475"/>
              <a:gd name="connsiteY15" fmla="*/ 1680210 h 2308860"/>
              <a:gd name="connsiteX16" fmla="*/ 348549 w 639475"/>
              <a:gd name="connsiteY16" fmla="*/ 1729740 h 2308860"/>
              <a:gd name="connsiteX17" fmla="*/ 390459 w 639475"/>
              <a:gd name="connsiteY17" fmla="*/ 1824990 h 2308860"/>
              <a:gd name="connsiteX18" fmla="*/ 424749 w 639475"/>
              <a:gd name="connsiteY18" fmla="*/ 2068830 h 2308860"/>
              <a:gd name="connsiteX19" fmla="*/ 428559 w 639475"/>
              <a:gd name="connsiteY19" fmla="*/ 2308860 h 2308860"/>
              <a:gd name="connsiteX0" fmla="*/ 638109 w 639475"/>
              <a:gd name="connsiteY0" fmla="*/ 0 h 2320290"/>
              <a:gd name="connsiteX1" fmla="*/ 634299 w 639475"/>
              <a:gd name="connsiteY1" fmla="*/ 156210 h 2320290"/>
              <a:gd name="connsiteX2" fmla="*/ 596199 w 639475"/>
              <a:gd name="connsiteY2" fmla="*/ 327660 h 2320290"/>
              <a:gd name="connsiteX3" fmla="*/ 550479 w 639475"/>
              <a:gd name="connsiteY3" fmla="*/ 384810 h 2320290"/>
              <a:gd name="connsiteX4" fmla="*/ 478089 w 639475"/>
              <a:gd name="connsiteY4" fmla="*/ 445770 h 2320290"/>
              <a:gd name="connsiteX5" fmla="*/ 382839 w 639475"/>
              <a:gd name="connsiteY5" fmla="*/ 548640 h 2320290"/>
              <a:gd name="connsiteX6" fmla="*/ 306639 w 639475"/>
              <a:gd name="connsiteY6" fmla="*/ 613410 h 2320290"/>
              <a:gd name="connsiteX7" fmla="*/ 211389 w 639475"/>
              <a:gd name="connsiteY7" fmla="*/ 762000 h 2320290"/>
              <a:gd name="connsiteX8" fmla="*/ 116139 w 639475"/>
              <a:gd name="connsiteY8" fmla="*/ 937260 h 2320290"/>
              <a:gd name="connsiteX9" fmla="*/ 58989 w 639475"/>
              <a:gd name="connsiteY9" fmla="*/ 1082040 h 2320290"/>
              <a:gd name="connsiteX10" fmla="*/ 9459 w 639475"/>
              <a:gd name="connsiteY10" fmla="*/ 1272540 h 2320290"/>
              <a:gd name="connsiteX11" fmla="*/ 1839 w 639475"/>
              <a:gd name="connsiteY11" fmla="*/ 1325880 h 2320290"/>
              <a:gd name="connsiteX12" fmla="*/ 32319 w 639475"/>
              <a:gd name="connsiteY12" fmla="*/ 1421130 h 2320290"/>
              <a:gd name="connsiteX13" fmla="*/ 74229 w 639475"/>
              <a:gd name="connsiteY13" fmla="*/ 1558290 h 2320290"/>
              <a:gd name="connsiteX14" fmla="*/ 119949 w 639475"/>
              <a:gd name="connsiteY14" fmla="*/ 1592580 h 2320290"/>
              <a:gd name="connsiteX15" fmla="*/ 260919 w 639475"/>
              <a:gd name="connsiteY15" fmla="*/ 1680210 h 2320290"/>
              <a:gd name="connsiteX16" fmla="*/ 348549 w 639475"/>
              <a:gd name="connsiteY16" fmla="*/ 1729740 h 2320290"/>
              <a:gd name="connsiteX17" fmla="*/ 390459 w 639475"/>
              <a:gd name="connsiteY17" fmla="*/ 1824990 h 2320290"/>
              <a:gd name="connsiteX18" fmla="*/ 424749 w 639475"/>
              <a:gd name="connsiteY18" fmla="*/ 2068830 h 2320290"/>
              <a:gd name="connsiteX19" fmla="*/ 443799 w 639475"/>
              <a:gd name="connsiteY19" fmla="*/ 2320290 h 232029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08407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47609 w 639475"/>
              <a:gd name="connsiteY19" fmla="*/ 219456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255520 h 2331720"/>
              <a:gd name="connsiteX20" fmla="*/ 432369 w 639475"/>
              <a:gd name="connsiteY20" fmla="*/ 2331720 h 23317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05699 w 639475"/>
              <a:gd name="connsiteY20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0939 w 639475"/>
              <a:gd name="connsiteY20" fmla="*/ 225171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78089 w 639475"/>
              <a:gd name="connsiteY20" fmla="*/ 240030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8559 w 639475"/>
              <a:gd name="connsiteY20" fmla="*/ 2506980 h 2560320"/>
              <a:gd name="connsiteX21" fmla="*/ 405699 w 639475"/>
              <a:gd name="connsiteY21" fmla="*/ 2560320 h 256032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11480 w 702406"/>
              <a:gd name="connsiteY16" fmla="*/ 172974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51054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438150 w 702406"/>
              <a:gd name="connsiteY21" fmla="*/ 261366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228600 w 702406"/>
              <a:gd name="connsiteY22" fmla="*/ 299085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91440 w 702406"/>
              <a:gd name="connsiteY23" fmla="*/ 3196590 h 3368040"/>
              <a:gd name="connsiteX24" fmla="*/ 0 w 702406"/>
              <a:gd name="connsiteY24" fmla="*/ 3368040 h 336804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0 w 706216"/>
              <a:gd name="connsiteY24" fmla="*/ 4229100 h 422910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49530 w 706216"/>
              <a:gd name="connsiteY24" fmla="*/ 3608070 h 4229100"/>
              <a:gd name="connsiteX25" fmla="*/ 0 w 706216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43326 w 754292"/>
              <a:gd name="connsiteY23" fmla="*/ 319659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9907 w 761273"/>
              <a:gd name="connsiteY0" fmla="*/ 0 h 4229100"/>
              <a:gd name="connsiteX1" fmla="*/ 756097 w 761273"/>
              <a:gd name="connsiteY1" fmla="*/ 156210 h 4229100"/>
              <a:gd name="connsiteX2" fmla="*/ 717997 w 761273"/>
              <a:gd name="connsiteY2" fmla="*/ 327660 h 4229100"/>
              <a:gd name="connsiteX3" fmla="*/ 672277 w 761273"/>
              <a:gd name="connsiteY3" fmla="*/ 384810 h 4229100"/>
              <a:gd name="connsiteX4" fmla="*/ 599887 w 761273"/>
              <a:gd name="connsiteY4" fmla="*/ 445770 h 4229100"/>
              <a:gd name="connsiteX5" fmla="*/ 504637 w 761273"/>
              <a:gd name="connsiteY5" fmla="*/ 548640 h 4229100"/>
              <a:gd name="connsiteX6" fmla="*/ 428437 w 761273"/>
              <a:gd name="connsiteY6" fmla="*/ 613410 h 4229100"/>
              <a:gd name="connsiteX7" fmla="*/ 333187 w 761273"/>
              <a:gd name="connsiteY7" fmla="*/ 762000 h 4229100"/>
              <a:gd name="connsiteX8" fmla="*/ 237937 w 761273"/>
              <a:gd name="connsiteY8" fmla="*/ 937260 h 4229100"/>
              <a:gd name="connsiteX9" fmla="*/ 180787 w 761273"/>
              <a:gd name="connsiteY9" fmla="*/ 1082040 h 4229100"/>
              <a:gd name="connsiteX10" fmla="*/ 131257 w 761273"/>
              <a:gd name="connsiteY10" fmla="*/ 1272540 h 4229100"/>
              <a:gd name="connsiteX11" fmla="*/ 123637 w 761273"/>
              <a:gd name="connsiteY11" fmla="*/ 1325880 h 4229100"/>
              <a:gd name="connsiteX12" fmla="*/ 154117 w 761273"/>
              <a:gd name="connsiteY12" fmla="*/ 1421130 h 4229100"/>
              <a:gd name="connsiteX13" fmla="*/ 196027 w 761273"/>
              <a:gd name="connsiteY13" fmla="*/ 1558290 h 4229100"/>
              <a:gd name="connsiteX14" fmla="*/ 241747 w 761273"/>
              <a:gd name="connsiteY14" fmla="*/ 1592580 h 4229100"/>
              <a:gd name="connsiteX15" fmla="*/ 382717 w 761273"/>
              <a:gd name="connsiteY15" fmla="*/ 1680210 h 4229100"/>
              <a:gd name="connsiteX16" fmla="*/ 462727 w 761273"/>
              <a:gd name="connsiteY16" fmla="*/ 1752600 h 4229100"/>
              <a:gd name="connsiteX17" fmla="*/ 512257 w 761273"/>
              <a:gd name="connsiteY17" fmla="*/ 1866900 h 4229100"/>
              <a:gd name="connsiteX18" fmla="*/ 546547 w 761273"/>
              <a:gd name="connsiteY18" fmla="*/ 2068830 h 4229100"/>
              <a:gd name="connsiteX19" fmla="*/ 557977 w 761273"/>
              <a:gd name="connsiteY19" fmla="*/ 2289810 h 4229100"/>
              <a:gd name="connsiteX20" fmla="*/ 550357 w 761273"/>
              <a:gd name="connsiteY20" fmla="*/ 2506980 h 4229100"/>
              <a:gd name="connsiteX21" fmla="*/ 443677 w 761273"/>
              <a:gd name="connsiteY21" fmla="*/ 2773680 h 4229100"/>
              <a:gd name="connsiteX22" fmla="*/ 230317 w 761273"/>
              <a:gd name="connsiteY22" fmla="*/ 3074670 h 4229100"/>
              <a:gd name="connsiteX23" fmla="*/ 108397 w 761273"/>
              <a:gd name="connsiteY23" fmla="*/ 3249930 h 4229100"/>
              <a:gd name="connsiteX24" fmla="*/ 9337 w 761273"/>
              <a:gd name="connsiteY24" fmla="*/ 3501390 h 4229100"/>
              <a:gd name="connsiteX25" fmla="*/ 9337 w 761273"/>
              <a:gd name="connsiteY25" fmla="*/ 3752850 h 4229100"/>
              <a:gd name="connsiteX26" fmla="*/ 55057 w 761273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64159 w 770375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52730 w 770375"/>
              <a:gd name="connsiteY26" fmla="*/ 4095750 h 4229100"/>
              <a:gd name="connsiteX27" fmla="*/ 64159 w 770375"/>
              <a:gd name="connsiteY27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26060 w 770375"/>
              <a:gd name="connsiteY26" fmla="*/ 3905250 h 4229100"/>
              <a:gd name="connsiteX27" fmla="*/ 52730 w 770375"/>
              <a:gd name="connsiteY27" fmla="*/ 4095750 h 4229100"/>
              <a:gd name="connsiteX28" fmla="*/ 64159 w 770375"/>
              <a:gd name="connsiteY28" fmla="*/ 4229100 h 422910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52730 w 770375"/>
              <a:gd name="connsiteY27" fmla="*/ 409575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10870 w 770375"/>
              <a:gd name="connsiteY28" fmla="*/ 4773930 h 4857750"/>
              <a:gd name="connsiteX29" fmla="*/ 487069 w 770375"/>
              <a:gd name="connsiteY29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288950 w 770375"/>
              <a:gd name="connsiteY28" fmla="*/ 4667250 h 4857750"/>
              <a:gd name="connsiteX29" fmla="*/ 410870 w 770375"/>
              <a:gd name="connsiteY29" fmla="*/ 4773930 h 4857750"/>
              <a:gd name="connsiteX30" fmla="*/ 487069 w 770375"/>
              <a:gd name="connsiteY30" fmla="*/ 4857750 h 485775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62429 w 1462429"/>
              <a:gd name="connsiteY30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83310 w 1462429"/>
              <a:gd name="connsiteY30" fmla="*/ 502539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35760 w 1462429"/>
              <a:gd name="connsiteY30" fmla="*/ 517398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10920 w 1462429"/>
              <a:gd name="connsiteY30" fmla="*/ 492633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9490 w 1462429"/>
              <a:gd name="connsiteY29" fmla="*/ 493395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6120 w 1462429"/>
              <a:gd name="connsiteY28" fmla="*/ 483108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40510 w 1515769"/>
              <a:gd name="connsiteY30" fmla="*/ 502920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447190 w 1515769"/>
              <a:gd name="connsiteY32" fmla="*/ 565404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466240 w 1515769"/>
              <a:gd name="connsiteY33" fmla="*/ 606171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451000 w 1515769"/>
              <a:gd name="connsiteY34" fmla="*/ 614553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481480 w 1515769"/>
              <a:gd name="connsiteY35" fmla="*/ 6294120 h 6332220"/>
              <a:gd name="connsiteX36" fmla="*/ 1515769 w 1515769"/>
              <a:gd name="connsiteY36" fmla="*/ 6332220 h 6332220"/>
              <a:gd name="connsiteX0" fmla="*/ 769009 w 1607209"/>
              <a:gd name="connsiteY0" fmla="*/ 0 h 6294120"/>
              <a:gd name="connsiteX1" fmla="*/ 765199 w 1607209"/>
              <a:gd name="connsiteY1" fmla="*/ 156210 h 6294120"/>
              <a:gd name="connsiteX2" fmla="*/ 727099 w 1607209"/>
              <a:gd name="connsiteY2" fmla="*/ 327660 h 6294120"/>
              <a:gd name="connsiteX3" fmla="*/ 681379 w 1607209"/>
              <a:gd name="connsiteY3" fmla="*/ 384810 h 6294120"/>
              <a:gd name="connsiteX4" fmla="*/ 608989 w 1607209"/>
              <a:gd name="connsiteY4" fmla="*/ 445770 h 6294120"/>
              <a:gd name="connsiteX5" fmla="*/ 513739 w 1607209"/>
              <a:gd name="connsiteY5" fmla="*/ 548640 h 6294120"/>
              <a:gd name="connsiteX6" fmla="*/ 437539 w 1607209"/>
              <a:gd name="connsiteY6" fmla="*/ 613410 h 6294120"/>
              <a:gd name="connsiteX7" fmla="*/ 342289 w 1607209"/>
              <a:gd name="connsiteY7" fmla="*/ 762000 h 6294120"/>
              <a:gd name="connsiteX8" fmla="*/ 247039 w 1607209"/>
              <a:gd name="connsiteY8" fmla="*/ 937260 h 6294120"/>
              <a:gd name="connsiteX9" fmla="*/ 189889 w 1607209"/>
              <a:gd name="connsiteY9" fmla="*/ 1082040 h 6294120"/>
              <a:gd name="connsiteX10" fmla="*/ 140359 w 1607209"/>
              <a:gd name="connsiteY10" fmla="*/ 1272540 h 6294120"/>
              <a:gd name="connsiteX11" fmla="*/ 132739 w 1607209"/>
              <a:gd name="connsiteY11" fmla="*/ 1325880 h 6294120"/>
              <a:gd name="connsiteX12" fmla="*/ 163219 w 1607209"/>
              <a:gd name="connsiteY12" fmla="*/ 1421130 h 6294120"/>
              <a:gd name="connsiteX13" fmla="*/ 205129 w 1607209"/>
              <a:gd name="connsiteY13" fmla="*/ 1558290 h 6294120"/>
              <a:gd name="connsiteX14" fmla="*/ 250849 w 1607209"/>
              <a:gd name="connsiteY14" fmla="*/ 1592580 h 6294120"/>
              <a:gd name="connsiteX15" fmla="*/ 391819 w 1607209"/>
              <a:gd name="connsiteY15" fmla="*/ 1680210 h 6294120"/>
              <a:gd name="connsiteX16" fmla="*/ 471829 w 1607209"/>
              <a:gd name="connsiteY16" fmla="*/ 1752600 h 6294120"/>
              <a:gd name="connsiteX17" fmla="*/ 521359 w 1607209"/>
              <a:gd name="connsiteY17" fmla="*/ 1866900 h 6294120"/>
              <a:gd name="connsiteX18" fmla="*/ 555649 w 1607209"/>
              <a:gd name="connsiteY18" fmla="*/ 2068830 h 6294120"/>
              <a:gd name="connsiteX19" fmla="*/ 567079 w 1607209"/>
              <a:gd name="connsiteY19" fmla="*/ 2289810 h 6294120"/>
              <a:gd name="connsiteX20" fmla="*/ 559459 w 1607209"/>
              <a:gd name="connsiteY20" fmla="*/ 2506980 h 6294120"/>
              <a:gd name="connsiteX21" fmla="*/ 452779 w 1607209"/>
              <a:gd name="connsiteY21" fmla="*/ 2773680 h 6294120"/>
              <a:gd name="connsiteX22" fmla="*/ 239419 w 1607209"/>
              <a:gd name="connsiteY22" fmla="*/ 3074670 h 6294120"/>
              <a:gd name="connsiteX23" fmla="*/ 117499 w 1607209"/>
              <a:gd name="connsiteY23" fmla="*/ 3249930 h 6294120"/>
              <a:gd name="connsiteX24" fmla="*/ 18439 w 1607209"/>
              <a:gd name="connsiteY24" fmla="*/ 3501390 h 6294120"/>
              <a:gd name="connsiteX25" fmla="*/ 3199 w 1607209"/>
              <a:gd name="connsiteY25" fmla="*/ 3787140 h 6294120"/>
              <a:gd name="connsiteX26" fmla="*/ 37490 w 1607209"/>
              <a:gd name="connsiteY26" fmla="*/ 4088130 h 6294120"/>
              <a:gd name="connsiteX27" fmla="*/ 227990 w 1607209"/>
              <a:gd name="connsiteY27" fmla="*/ 4575810 h 6294120"/>
              <a:gd name="connsiteX28" fmla="*/ 509930 w 1607209"/>
              <a:gd name="connsiteY28" fmla="*/ 4834890 h 6294120"/>
              <a:gd name="connsiteX29" fmla="*/ 795680 w 1607209"/>
              <a:gd name="connsiteY29" fmla="*/ 4941570 h 6294120"/>
              <a:gd name="connsiteX30" fmla="*/ 1329080 w 1607209"/>
              <a:gd name="connsiteY30" fmla="*/ 5040630 h 6294120"/>
              <a:gd name="connsiteX31" fmla="*/ 1397660 w 1607209"/>
              <a:gd name="connsiteY31" fmla="*/ 5208270 h 6294120"/>
              <a:gd name="connsiteX32" fmla="*/ 1397660 w 1607209"/>
              <a:gd name="connsiteY32" fmla="*/ 5745480 h 6294120"/>
              <a:gd name="connsiteX33" fmla="*/ 1351940 w 1607209"/>
              <a:gd name="connsiteY33" fmla="*/ 5901690 h 6294120"/>
              <a:gd name="connsiteX34" fmla="*/ 1382420 w 1607209"/>
              <a:gd name="connsiteY34" fmla="*/ 6236970 h 6294120"/>
              <a:gd name="connsiteX35" fmla="*/ 1481480 w 1607209"/>
              <a:gd name="connsiteY35" fmla="*/ 6294120 h 6294120"/>
              <a:gd name="connsiteX36" fmla="*/ 1607209 w 1607209"/>
              <a:gd name="connsiteY36" fmla="*/ 6229350 h 6294120"/>
              <a:gd name="connsiteX0" fmla="*/ 769009 w 1607209"/>
              <a:gd name="connsiteY0" fmla="*/ 0 h 6320790"/>
              <a:gd name="connsiteX1" fmla="*/ 765199 w 1607209"/>
              <a:gd name="connsiteY1" fmla="*/ 156210 h 6320790"/>
              <a:gd name="connsiteX2" fmla="*/ 727099 w 1607209"/>
              <a:gd name="connsiteY2" fmla="*/ 327660 h 6320790"/>
              <a:gd name="connsiteX3" fmla="*/ 681379 w 1607209"/>
              <a:gd name="connsiteY3" fmla="*/ 384810 h 6320790"/>
              <a:gd name="connsiteX4" fmla="*/ 608989 w 1607209"/>
              <a:gd name="connsiteY4" fmla="*/ 445770 h 6320790"/>
              <a:gd name="connsiteX5" fmla="*/ 513739 w 1607209"/>
              <a:gd name="connsiteY5" fmla="*/ 548640 h 6320790"/>
              <a:gd name="connsiteX6" fmla="*/ 437539 w 1607209"/>
              <a:gd name="connsiteY6" fmla="*/ 613410 h 6320790"/>
              <a:gd name="connsiteX7" fmla="*/ 342289 w 1607209"/>
              <a:gd name="connsiteY7" fmla="*/ 762000 h 6320790"/>
              <a:gd name="connsiteX8" fmla="*/ 247039 w 1607209"/>
              <a:gd name="connsiteY8" fmla="*/ 937260 h 6320790"/>
              <a:gd name="connsiteX9" fmla="*/ 189889 w 1607209"/>
              <a:gd name="connsiteY9" fmla="*/ 1082040 h 6320790"/>
              <a:gd name="connsiteX10" fmla="*/ 140359 w 1607209"/>
              <a:gd name="connsiteY10" fmla="*/ 1272540 h 6320790"/>
              <a:gd name="connsiteX11" fmla="*/ 132739 w 1607209"/>
              <a:gd name="connsiteY11" fmla="*/ 1325880 h 6320790"/>
              <a:gd name="connsiteX12" fmla="*/ 163219 w 1607209"/>
              <a:gd name="connsiteY12" fmla="*/ 1421130 h 6320790"/>
              <a:gd name="connsiteX13" fmla="*/ 205129 w 1607209"/>
              <a:gd name="connsiteY13" fmla="*/ 1558290 h 6320790"/>
              <a:gd name="connsiteX14" fmla="*/ 250849 w 1607209"/>
              <a:gd name="connsiteY14" fmla="*/ 1592580 h 6320790"/>
              <a:gd name="connsiteX15" fmla="*/ 391819 w 1607209"/>
              <a:gd name="connsiteY15" fmla="*/ 1680210 h 6320790"/>
              <a:gd name="connsiteX16" fmla="*/ 471829 w 1607209"/>
              <a:gd name="connsiteY16" fmla="*/ 1752600 h 6320790"/>
              <a:gd name="connsiteX17" fmla="*/ 521359 w 1607209"/>
              <a:gd name="connsiteY17" fmla="*/ 1866900 h 6320790"/>
              <a:gd name="connsiteX18" fmla="*/ 555649 w 1607209"/>
              <a:gd name="connsiteY18" fmla="*/ 2068830 h 6320790"/>
              <a:gd name="connsiteX19" fmla="*/ 567079 w 1607209"/>
              <a:gd name="connsiteY19" fmla="*/ 2289810 h 6320790"/>
              <a:gd name="connsiteX20" fmla="*/ 559459 w 1607209"/>
              <a:gd name="connsiteY20" fmla="*/ 2506980 h 6320790"/>
              <a:gd name="connsiteX21" fmla="*/ 452779 w 1607209"/>
              <a:gd name="connsiteY21" fmla="*/ 2773680 h 6320790"/>
              <a:gd name="connsiteX22" fmla="*/ 239419 w 1607209"/>
              <a:gd name="connsiteY22" fmla="*/ 3074670 h 6320790"/>
              <a:gd name="connsiteX23" fmla="*/ 117499 w 1607209"/>
              <a:gd name="connsiteY23" fmla="*/ 3249930 h 6320790"/>
              <a:gd name="connsiteX24" fmla="*/ 18439 w 1607209"/>
              <a:gd name="connsiteY24" fmla="*/ 3501390 h 6320790"/>
              <a:gd name="connsiteX25" fmla="*/ 3199 w 1607209"/>
              <a:gd name="connsiteY25" fmla="*/ 3787140 h 6320790"/>
              <a:gd name="connsiteX26" fmla="*/ 37490 w 1607209"/>
              <a:gd name="connsiteY26" fmla="*/ 4088130 h 6320790"/>
              <a:gd name="connsiteX27" fmla="*/ 227990 w 1607209"/>
              <a:gd name="connsiteY27" fmla="*/ 4575810 h 6320790"/>
              <a:gd name="connsiteX28" fmla="*/ 509930 w 1607209"/>
              <a:gd name="connsiteY28" fmla="*/ 4834890 h 6320790"/>
              <a:gd name="connsiteX29" fmla="*/ 795680 w 1607209"/>
              <a:gd name="connsiteY29" fmla="*/ 4941570 h 6320790"/>
              <a:gd name="connsiteX30" fmla="*/ 1329080 w 1607209"/>
              <a:gd name="connsiteY30" fmla="*/ 5040630 h 6320790"/>
              <a:gd name="connsiteX31" fmla="*/ 1397660 w 1607209"/>
              <a:gd name="connsiteY31" fmla="*/ 5208270 h 6320790"/>
              <a:gd name="connsiteX32" fmla="*/ 1397660 w 1607209"/>
              <a:gd name="connsiteY32" fmla="*/ 5745480 h 6320790"/>
              <a:gd name="connsiteX33" fmla="*/ 1351940 w 1607209"/>
              <a:gd name="connsiteY33" fmla="*/ 5901690 h 6320790"/>
              <a:gd name="connsiteX34" fmla="*/ 1382420 w 1607209"/>
              <a:gd name="connsiteY34" fmla="*/ 6236970 h 6320790"/>
              <a:gd name="connsiteX35" fmla="*/ 1511960 w 1607209"/>
              <a:gd name="connsiteY35" fmla="*/ 6320790 h 6320790"/>
              <a:gd name="connsiteX36" fmla="*/ 1607209 w 1607209"/>
              <a:gd name="connsiteY36" fmla="*/ 622935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839619 w 1839619"/>
              <a:gd name="connsiteY36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839619 w 1839619"/>
              <a:gd name="connsiteY37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793900 w 1839619"/>
              <a:gd name="connsiteY37" fmla="*/ 6107430 h 6320790"/>
              <a:gd name="connsiteX38" fmla="*/ 1839619 w 1839619"/>
              <a:gd name="connsiteY38" fmla="*/ 6073140 h 6320790"/>
              <a:gd name="connsiteX0" fmla="*/ 769009 w 1862479"/>
              <a:gd name="connsiteY0" fmla="*/ 0 h 6320790"/>
              <a:gd name="connsiteX1" fmla="*/ 765199 w 1862479"/>
              <a:gd name="connsiteY1" fmla="*/ 156210 h 6320790"/>
              <a:gd name="connsiteX2" fmla="*/ 727099 w 1862479"/>
              <a:gd name="connsiteY2" fmla="*/ 327660 h 6320790"/>
              <a:gd name="connsiteX3" fmla="*/ 681379 w 1862479"/>
              <a:gd name="connsiteY3" fmla="*/ 384810 h 6320790"/>
              <a:gd name="connsiteX4" fmla="*/ 608989 w 1862479"/>
              <a:gd name="connsiteY4" fmla="*/ 445770 h 6320790"/>
              <a:gd name="connsiteX5" fmla="*/ 513739 w 1862479"/>
              <a:gd name="connsiteY5" fmla="*/ 548640 h 6320790"/>
              <a:gd name="connsiteX6" fmla="*/ 437539 w 1862479"/>
              <a:gd name="connsiteY6" fmla="*/ 613410 h 6320790"/>
              <a:gd name="connsiteX7" fmla="*/ 342289 w 1862479"/>
              <a:gd name="connsiteY7" fmla="*/ 762000 h 6320790"/>
              <a:gd name="connsiteX8" fmla="*/ 247039 w 1862479"/>
              <a:gd name="connsiteY8" fmla="*/ 937260 h 6320790"/>
              <a:gd name="connsiteX9" fmla="*/ 189889 w 1862479"/>
              <a:gd name="connsiteY9" fmla="*/ 1082040 h 6320790"/>
              <a:gd name="connsiteX10" fmla="*/ 140359 w 1862479"/>
              <a:gd name="connsiteY10" fmla="*/ 1272540 h 6320790"/>
              <a:gd name="connsiteX11" fmla="*/ 132739 w 1862479"/>
              <a:gd name="connsiteY11" fmla="*/ 1325880 h 6320790"/>
              <a:gd name="connsiteX12" fmla="*/ 163219 w 1862479"/>
              <a:gd name="connsiteY12" fmla="*/ 1421130 h 6320790"/>
              <a:gd name="connsiteX13" fmla="*/ 205129 w 1862479"/>
              <a:gd name="connsiteY13" fmla="*/ 1558290 h 6320790"/>
              <a:gd name="connsiteX14" fmla="*/ 250849 w 1862479"/>
              <a:gd name="connsiteY14" fmla="*/ 1592580 h 6320790"/>
              <a:gd name="connsiteX15" fmla="*/ 391819 w 1862479"/>
              <a:gd name="connsiteY15" fmla="*/ 1680210 h 6320790"/>
              <a:gd name="connsiteX16" fmla="*/ 471829 w 1862479"/>
              <a:gd name="connsiteY16" fmla="*/ 1752600 h 6320790"/>
              <a:gd name="connsiteX17" fmla="*/ 521359 w 1862479"/>
              <a:gd name="connsiteY17" fmla="*/ 1866900 h 6320790"/>
              <a:gd name="connsiteX18" fmla="*/ 555649 w 1862479"/>
              <a:gd name="connsiteY18" fmla="*/ 2068830 h 6320790"/>
              <a:gd name="connsiteX19" fmla="*/ 567079 w 1862479"/>
              <a:gd name="connsiteY19" fmla="*/ 2289810 h 6320790"/>
              <a:gd name="connsiteX20" fmla="*/ 559459 w 1862479"/>
              <a:gd name="connsiteY20" fmla="*/ 2506980 h 6320790"/>
              <a:gd name="connsiteX21" fmla="*/ 452779 w 1862479"/>
              <a:gd name="connsiteY21" fmla="*/ 2773680 h 6320790"/>
              <a:gd name="connsiteX22" fmla="*/ 239419 w 1862479"/>
              <a:gd name="connsiteY22" fmla="*/ 3074670 h 6320790"/>
              <a:gd name="connsiteX23" fmla="*/ 117499 w 1862479"/>
              <a:gd name="connsiteY23" fmla="*/ 3249930 h 6320790"/>
              <a:gd name="connsiteX24" fmla="*/ 18439 w 1862479"/>
              <a:gd name="connsiteY24" fmla="*/ 3501390 h 6320790"/>
              <a:gd name="connsiteX25" fmla="*/ 3199 w 1862479"/>
              <a:gd name="connsiteY25" fmla="*/ 3787140 h 6320790"/>
              <a:gd name="connsiteX26" fmla="*/ 37490 w 1862479"/>
              <a:gd name="connsiteY26" fmla="*/ 4088130 h 6320790"/>
              <a:gd name="connsiteX27" fmla="*/ 227990 w 1862479"/>
              <a:gd name="connsiteY27" fmla="*/ 4575810 h 6320790"/>
              <a:gd name="connsiteX28" fmla="*/ 509930 w 1862479"/>
              <a:gd name="connsiteY28" fmla="*/ 4834890 h 6320790"/>
              <a:gd name="connsiteX29" fmla="*/ 795680 w 1862479"/>
              <a:gd name="connsiteY29" fmla="*/ 4941570 h 6320790"/>
              <a:gd name="connsiteX30" fmla="*/ 1329080 w 1862479"/>
              <a:gd name="connsiteY30" fmla="*/ 5040630 h 6320790"/>
              <a:gd name="connsiteX31" fmla="*/ 1397660 w 1862479"/>
              <a:gd name="connsiteY31" fmla="*/ 5208270 h 6320790"/>
              <a:gd name="connsiteX32" fmla="*/ 1397660 w 1862479"/>
              <a:gd name="connsiteY32" fmla="*/ 5745480 h 6320790"/>
              <a:gd name="connsiteX33" fmla="*/ 1351940 w 1862479"/>
              <a:gd name="connsiteY33" fmla="*/ 5901690 h 6320790"/>
              <a:gd name="connsiteX34" fmla="*/ 1382420 w 1862479"/>
              <a:gd name="connsiteY34" fmla="*/ 6236970 h 6320790"/>
              <a:gd name="connsiteX35" fmla="*/ 1511960 w 1862479"/>
              <a:gd name="connsiteY35" fmla="*/ 6320790 h 6320790"/>
              <a:gd name="connsiteX36" fmla="*/ 1649120 w 1862479"/>
              <a:gd name="connsiteY36" fmla="*/ 6210300 h 6320790"/>
              <a:gd name="connsiteX37" fmla="*/ 1793900 w 1862479"/>
              <a:gd name="connsiteY37" fmla="*/ 6107430 h 6320790"/>
              <a:gd name="connsiteX38" fmla="*/ 1862479 w 1862479"/>
              <a:gd name="connsiteY38" fmla="*/ 6126480 h 632079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2235859 w 2235859"/>
              <a:gd name="connsiteY38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89150 w 2235859"/>
              <a:gd name="connsiteY38" fmla="*/ 633222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72030 w 2235859"/>
              <a:gd name="connsiteY39" fmla="*/ 65836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21560 w 2235859"/>
              <a:gd name="connsiteY39" fmla="*/ 660654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06320 w 2235859"/>
              <a:gd name="connsiteY39" fmla="*/ 66217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1976780 w 2235859"/>
              <a:gd name="connsiteY39" fmla="*/ 626364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64410 w 2235859"/>
              <a:gd name="connsiteY39" fmla="*/ 636270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77720 w 2235859"/>
              <a:gd name="connsiteY38" fmla="*/ 608076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19125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34820 w 2235859"/>
              <a:gd name="connsiteY35" fmla="*/ 630936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7190 w 2235859"/>
              <a:gd name="connsiteY35" fmla="*/ 626745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49120 w 2235859"/>
              <a:gd name="connsiteY37" fmla="*/ 620649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35859" h="7067550">
                <a:moveTo>
                  <a:pt x="769009" y="0"/>
                </a:moveTo>
                <a:cubicBezTo>
                  <a:pt x="770596" y="50800"/>
                  <a:pt x="772184" y="101600"/>
                  <a:pt x="765199" y="156210"/>
                </a:cubicBezTo>
                <a:cubicBezTo>
                  <a:pt x="758214" y="210820"/>
                  <a:pt x="741069" y="289560"/>
                  <a:pt x="727099" y="327660"/>
                </a:cubicBezTo>
                <a:cubicBezTo>
                  <a:pt x="713129" y="365760"/>
                  <a:pt x="701064" y="365125"/>
                  <a:pt x="681379" y="384810"/>
                </a:cubicBezTo>
                <a:cubicBezTo>
                  <a:pt x="661694" y="404495"/>
                  <a:pt x="636929" y="418465"/>
                  <a:pt x="608989" y="445770"/>
                </a:cubicBezTo>
                <a:cubicBezTo>
                  <a:pt x="581049" y="473075"/>
                  <a:pt x="542314" y="520700"/>
                  <a:pt x="513739" y="548640"/>
                </a:cubicBezTo>
                <a:cubicBezTo>
                  <a:pt x="485164" y="576580"/>
                  <a:pt x="466114" y="577850"/>
                  <a:pt x="437539" y="613410"/>
                </a:cubicBezTo>
                <a:cubicBezTo>
                  <a:pt x="408964" y="648970"/>
                  <a:pt x="374039" y="708025"/>
                  <a:pt x="342289" y="762000"/>
                </a:cubicBezTo>
                <a:cubicBezTo>
                  <a:pt x="310539" y="815975"/>
                  <a:pt x="272439" y="883920"/>
                  <a:pt x="247039" y="937260"/>
                </a:cubicBezTo>
                <a:cubicBezTo>
                  <a:pt x="221639" y="990600"/>
                  <a:pt x="207669" y="1026160"/>
                  <a:pt x="189889" y="1082040"/>
                </a:cubicBezTo>
                <a:cubicBezTo>
                  <a:pt x="172109" y="1137920"/>
                  <a:pt x="149884" y="1231900"/>
                  <a:pt x="140359" y="1272540"/>
                </a:cubicBezTo>
                <a:cubicBezTo>
                  <a:pt x="130834" y="1313180"/>
                  <a:pt x="128929" y="1301115"/>
                  <a:pt x="132739" y="1325880"/>
                </a:cubicBezTo>
                <a:cubicBezTo>
                  <a:pt x="136549" y="1350645"/>
                  <a:pt x="151154" y="1382395"/>
                  <a:pt x="163219" y="1421130"/>
                </a:cubicBezTo>
                <a:cubicBezTo>
                  <a:pt x="175284" y="1459865"/>
                  <a:pt x="190524" y="1529715"/>
                  <a:pt x="205129" y="1558290"/>
                </a:cubicBezTo>
                <a:cubicBezTo>
                  <a:pt x="219734" y="1586865"/>
                  <a:pt x="219734" y="1572260"/>
                  <a:pt x="250849" y="1592580"/>
                </a:cubicBezTo>
                <a:cubicBezTo>
                  <a:pt x="281964" y="1612900"/>
                  <a:pt x="354989" y="1653540"/>
                  <a:pt x="391819" y="1680210"/>
                </a:cubicBezTo>
                <a:cubicBezTo>
                  <a:pt x="428649" y="1706880"/>
                  <a:pt x="450239" y="1721485"/>
                  <a:pt x="471829" y="1752600"/>
                </a:cubicBezTo>
                <a:cubicBezTo>
                  <a:pt x="493419" y="1783715"/>
                  <a:pt x="507389" y="1814195"/>
                  <a:pt x="521359" y="1866900"/>
                </a:cubicBezTo>
                <a:cubicBezTo>
                  <a:pt x="535329" y="1919605"/>
                  <a:pt x="550569" y="2025650"/>
                  <a:pt x="555649" y="2068830"/>
                </a:cubicBezTo>
                <a:cubicBezTo>
                  <a:pt x="560729" y="2112010"/>
                  <a:pt x="567714" y="2259330"/>
                  <a:pt x="567079" y="2289810"/>
                </a:cubicBezTo>
                <a:cubicBezTo>
                  <a:pt x="566444" y="2320290"/>
                  <a:pt x="569619" y="2453005"/>
                  <a:pt x="559459" y="2506980"/>
                </a:cubicBezTo>
                <a:cubicBezTo>
                  <a:pt x="549299" y="2560955"/>
                  <a:pt x="496594" y="2693035"/>
                  <a:pt x="452779" y="2773680"/>
                </a:cubicBezTo>
                <a:cubicBezTo>
                  <a:pt x="382294" y="2877185"/>
                  <a:pt x="303554" y="2975610"/>
                  <a:pt x="239419" y="3074670"/>
                </a:cubicBezTo>
                <a:cubicBezTo>
                  <a:pt x="190524" y="3145155"/>
                  <a:pt x="146074" y="3201035"/>
                  <a:pt x="117499" y="3249930"/>
                </a:cubicBezTo>
                <a:cubicBezTo>
                  <a:pt x="50824" y="3376930"/>
                  <a:pt x="38124" y="3371215"/>
                  <a:pt x="18439" y="3501390"/>
                </a:cubicBezTo>
                <a:cubicBezTo>
                  <a:pt x="1929" y="3585210"/>
                  <a:pt x="-4421" y="3665855"/>
                  <a:pt x="3199" y="3787140"/>
                </a:cubicBezTo>
                <a:cubicBezTo>
                  <a:pt x="4469" y="3854450"/>
                  <a:pt x="29235" y="4036695"/>
                  <a:pt x="37490" y="4088130"/>
                </a:cubicBezTo>
                <a:cubicBezTo>
                  <a:pt x="45745" y="4139565"/>
                  <a:pt x="186080" y="4479290"/>
                  <a:pt x="227990" y="4575810"/>
                </a:cubicBezTo>
                <a:cubicBezTo>
                  <a:pt x="269900" y="4672330"/>
                  <a:pt x="479450" y="4801870"/>
                  <a:pt x="509930" y="4834890"/>
                </a:cubicBezTo>
                <a:cubicBezTo>
                  <a:pt x="582320" y="4886960"/>
                  <a:pt x="666775" y="4906010"/>
                  <a:pt x="795680" y="4941570"/>
                </a:cubicBezTo>
                <a:cubicBezTo>
                  <a:pt x="993165" y="4950460"/>
                  <a:pt x="1116355" y="4977765"/>
                  <a:pt x="1329080" y="5040630"/>
                </a:cubicBezTo>
                <a:cubicBezTo>
                  <a:pt x="1404645" y="5122545"/>
                  <a:pt x="1369085" y="5152390"/>
                  <a:pt x="1397660" y="5208270"/>
                </a:cubicBezTo>
                <a:lnTo>
                  <a:pt x="1397660" y="5745480"/>
                </a:lnTo>
                <a:lnTo>
                  <a:pt x="1351940" y="5901690"/>
                </a:lnTo>
                <a:lnTo>
                  <a:pt x="1382420" y="6236970"/>
                </a:lnTo>
                <a:lnTo>
                  <a:pt x="1443380" y="6286500"/>
                </a:lnTo>
                <a:lnTo>
                  <a:pt x="1538630" y="6294120"/>
                </a:lnTo>
                <a:lnTo>
                  <a:pt x="1649120" y="6206490"/>
                </a:lnTo>
                <a:lnTo>
                  <a:pt x="1801520" y="6061710"/>
                </a:lnTo>
                <a:lnTo>
                  <a:pt x="1904390" y="6092190"/>
                </a:lnTo>
                <a:cubicBezTo>
                  <a:pt x="1934870" y="6118225"/>
                  <a:pt x="2017420" y="6276975"/>
                  <a:pt x="2052980" y="6370320"/>
                </a:cubicBezTo>
                <a:cubicBezTo>
                  <a:pt x="2088540" y="6463665"/>
                  <a:pt x="2063140" y="6487795"/>
                  <a:pt x="2106320" y="6621780"/>
                </a:cubicBezTo>
                <a:lnTo>
                  <a:pt x="2235859" y="706755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66B446A-A708-4572-8B08-78F4CBDE79F5}"/>
              </a:ext>
            </a:extLst>
          </p:cNvPr>
          <p:cNvSpPr/>
          <p:nvPr/>
        </p:nvSpPr>
        <p:spPr>
          <a:xfrm>
            <a:off x="7108802" y="-573"/>
            <a:ext cx="4389120" cy="6873813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824480 w 7660640"/>
              <a:gd name="connsiteY57" fmla="*/ 4216400 h 6583680"/>
              <a:gd name="connsiteX58" fmla="*/ 2001520 w 7660640"/>
              <a:gd name="connsiteY58" fmla="*/ 4246880 h 6583680"/>
              <a:gd name="connsiteX59" fmla="*/ 1524000 w 7660640"/>
              <a:gd name="connsiteY59" fmla="*/ 4399280 h 6583680"/>
              <a:gd name="connsiteX60" fmla="*/ 1209040 w 7660640"/>
              <a:gd name="connsiteY60" fmla="*/ 4714240 h 6583680"/>
              <a:gd name="connsiteX61" fmla="*/ 1087120 w 7660640"/>
              <a:gd name="connsiteY61" fmla="*/ 5140960 h 6583680"/>
              <a:gd name="connsiteX62" fmla="*/ 101600 w 7660640"/>
              <a:gd name="connsiteY62" fmla="*/ 5171440 h 6583680"/>
              <a:gd name="connsiteX63" fmla="*/ 0 w 7660640"/>
              <a:gd name="connsiteY63" fmla="*/ 5110480 h 6583680"/>
              <a:gd name="connsiteX64" fmla="*/ 335280 w 7660640"/>
              <a:gd name="connsiteY64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001520 w 7660640"/>
              <a:gd name="connsiteY57" fmla="*/ 4246880 h 6583680"/>
              <a:gd name="connsiteX58" fmla="*/ 1524000 w 7660640"/>
              <a:gd name="connsiteY58" fmla="*/ 4399280 h 6583680"/>
              <a:gd name="connsiteX59" fmla="*/ 1209040 w 7660640"/>
              <a:gd name="connsiteY59" fmla="*/ 4714240 h 6583680"/>
              <a:gd name="connsiteX60" fmla="*/ 1087120 w 7660640"/>
              <a:gd name="connsiteY60" fmla="*/ 5140960 h 6583680"/>
              <a:gd name="connsiteX61" fmla="*/ 101600 w 7660640"/>
              <a:gd name="connsiteY61" fmla="*/ 5171440 h 6583680"/>
              <a:gd name="connsiteX62" fmla="*/ 0 w 7660640"/>
              <a:gd name="connsiteY62" fmla="*/ 5110480 h 6583680"/>
              <a:gd name="connsiteX63" fmla="*/ 335280 w 7660640"/>
              <a:gd name="connsiteY63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2001520 w 7660640"/>
              <a:gd name="connsiteY56" fmla="*/ 4246880 h 6583680"/>
              <a:gd name="connsiteX57" fmla="*/ 1524000 w 7660640"/>
              <a:gd name="connsiteY57" fmla="*/ 4399280 h 6583680"/>
              <a:gd name="connsiteX58" fmla="*/ 1209040 w 7660640"/>
              <a:gd name="connsiteY58" fmla="*/ 4714240 h 6583680"/>
              <a:gd name="connsiteX59" fmla="*/ 1087120 w 7660640"/>
              <a:gd name="connsiteY59" fmla="*/ 5140960 h 6583680"/>
              <a:gd name="connsiteX60" fmla="*/ 101600 w 7660640"/>
              <a:gd name="connsiteY60" fmla="*/ 5171440 h 6583680"/>
              <a:gd name="connsiteX61" fmla="*/ 0 w 7660640"/>
              <a:gd name="connsiteY61" fmla="*/ 5110480 h 6583680"/>
              <a:gd name="connsiteX62" fmla="*/ 335280 w 7660640"/>
              <a:gd name="connsiteY62" fmla="*/ 4775200 h 6583680"/>
              <a:gd name="connsiteX0" fmla="*/ 233680 w 7559040"/>
              <a:gd name="connsiteY0" fmla="*/ 4775200 h 6583680"/>
              <a:gd name="connsiteX1" fmla="*/ 2753360 w 7559040"/>
              <a:gd name="connsiteY1" fmla="*/ 1127760 h 6583680"/>
              <a:gd name="connsiteX2" fmla="*/ 3728720 w 7559040"/>
              <a:gd name="connsiteY2" fmla="*/ 477520 h 6583680"/>
              <a:gd name="connsiteX3" fmla="*/ 6187440 w 7559040"/>
              <a:gd name="connsiteY3" fmla="*/ 0 h 6583680"/>
              <a:gd name="connsiteX4" fmla="*/ 6096000 w 7559040"/>
              <a:gd name="connsiteY4" fmla="*/ 264160 h 6583680"/>
              <a:gd name="connsiteX5" fmla="*/ 5892800 w 7559040"/>
              <a:gd name="connsiteY5" fmla="*/ 447040 h 6583680"/>
              <a:gd name="connsiteX6" fmla="*/ 5730240 w 7559040"/>
              <a:gd name="connsiteY6" fmla="*/ 660400 h 6583680"/>
              <a:gd name="connsiteX7" fmla="*/ 5598160 w 7559040"/>
              <a:gd name="connsiteY7" fmla="*/ 944880 h 6583680"/>
              <a:gd name="connsiteX8" fmla="*/ 5537200 w 7559040"/>
              <a:gd name="connsiteY8" fmla="*/ 1188720 h 6583680"/>
              <a:gd name="connsiteX9" fmla="*/ 5608320 w 7559040"/>
              <a:gd name="connsiteY9" fmla="*/ 1463040 h 6583680"/>
              <a:gd name="connsiteX10" fmla="*/ 5862320 w 7559040"/>
              <a:gd name="connsiteY10" fmla="*/ 1595120 h 6583680"/>
              <a:gd name="connsiteX11" fmla="*/ 5933440 w 7559040"/>
              <a:gd name="connsiteY11" fmla="*/ 1778000 h 6583680"/>
              <a:gd name="connsiteX12" fmla="*/ 5974080 w 7559040"/>
              <a:gd name="connsiteY12" fmla="*/ 2174240 h 6583680"/>
              <a:gd name="connsiteX13" fmla="*/ 5963920 w 7559040"/>
              <a:gd name="connsiteY13" fmla="*/ 2418080 h 6583680"/>
              <a:gd name="connsiteX14" fmla="*/ 5852160 w 7559040"/>
              <a:gd name="connsiteY14" fmla="*/ 2661920 h 6583680"/>
              <a:gd name="connsiteX15" fmla="*/ 5679440 w 7559040"/>
              <a:gd name="connsiteY15" fmla="*/ 2895600 h 6583680"/>
              <a:gd name="connsiteX16" fmla="*/ 5506720 w 7559040"/>
              <a:gd name="connsiteY16" fmla="*/ 3149600 h 6583680"/>
              <a:gd name="connsiteX17" fmla="*/ 5425440 w 7559040"/>
              <a:gd name="connsiteY17" fmla="*/ 3362960 h 6583680"/>
              <a:gd name="connsiteX18" fmla="*/ 5405120 w 7559040"/>
              <a:gd name="connsiteY18" fmla="*/ 3708400 h 6583680"/>
              <a:gd name="connsiteX19" fmla="*/ 5435600 w 7559040"/>
              <a:gd name="connsiteY19" fmla="*/ 3931920 h 6583680"/>
              <a:gd name="connsiteX20" fmla="*/ 5527040 w 7559040"/>
              <a:gd name="connsiteY20" fmla="*/ 4206240 h 6583680"/>
              <a:gd name="connsiteX21" fmla="*/ 5618480 w 7559040"/>
              <a:gd name="connsiteY21" fmla="*/ 4439920 h 6583680"/>
              <a:gd name="connsiteX22" fmla="*/ 5730240 w 7559040"/>
              <a:gd name="connsiteY22" fmla="*/ 4572000 h 6583680"/>
              <a:gd name="connsiteX23" fmla="*/ 5913120 w 7559040"/>
              <a:gd name="connsiteY23" fmla="*/ 4734560 h 6583680"/>
              <a:gd name="connsiteX24" fmla="*/ 6075680 w 7559040"/>
              <a:gd name="connsiteY24" fmla="*/ 4785360 h 6583680"/>
              <a:gd name="connsiteX25" fmla="*/ 6258560 w 7559040"/>
              <a:gd name="connsiteY25" fmla="*/ 4836160 h 6583680"/>
              <a:gd name="connsiteX26" fmla="*/ 6431280 w 7559040"/>
              <a:gd name="connsiteY26" fmla="*/ 4836160 h 6583680"/>
              <a:gd name="connsiteX27" fmla="*/ 6583680 w 7559040"/>
              <a:gd name="connsiteY27" fmla="*/ 4866640 h 6583680"/>
              <a:gd name="connsiteX28" fmla="*/ 6725920 w 7559040"/>
              <a:gd name="connsiteY28" fmla="*/ 4897120 h 6583680"/>
              <a:gd name="connsiteX29" fmla="*/ 6786880 w 7559040"/>
              <a:gd name="connsiteY29" fmla="*/ 4968240 h 6583680"/>
              <a:gd name="connsiteX30" fmla="*/ 6837680 w 7559040"/>
              <a:gd name="connsiteY30" fmla="*/ 5059680 h 6583680"/>
              <a:gd name="connsiteX31" fmla="*/ 6837680 w 7559040"/>
              <a:gd name="connsiteY31" fmla="*/ 5222240 h 6583680"/>
              <a:gd name="connsiteX32" fmla="*/ 6837680 w 7559040"/>
              <a:gd name="connsiteY32" fmla="*/ 5334000 h 6583680"/>
              <a:gd name="connsiteX33" fmla="*/ 6837680 w 7559040"/>
              <a:gd name="connsiteY33" fmla="*/ 5476240 h 6583680"/>
              <a:gd name="connsiteX34" fmla="*/ 6817360 w 7559040"/>
              <a:gd name="connsiteY34" fmla="*/ 5669280 h 6583680"/>
              <a:gd name="connsiteX35" fmla="*/ 6766560 w 7559040"/>
              <a:gd name="connsiteY35" fmla="*/ 5760720 h 6583680"/>
              <a:gd name="connsiteX36" fmla="*/ 6776720 w 7559040"/>
              <a:gd name="connsiteY36" fmla="*/ 5862320 h 6583680"/>
              <a:gd name="connsiteX37" fmla="*/ 6797040 w 7559040"/>
              <a:gd name="connsiteY37" fmla="*/ 6075680 h 6583680"/>
              <a:gd name="connsiteX38" fmla="*/ 6827520 w 7559040"/>
              <a:gd name="connsiteY38" fmla="*/ 6126480 h 6583680"/>
              <a:gd name="connsiteX39" fmla="*/ 6858000 w 7559040"/>
              <a:gd name="connsiteY39" fmla="*/ 6116320 h 6583680"/>
              <a:gd name="connsiteX40" fmla="*/ 7010400 w 7559040"/>
              <a:gd name="connsiteY40" fmla="*/ 6004560 h 6583680"/>
              <a:gd name="connsiteX41" fmla="*/ 7101840 w 7559040"/>
              <a:gd name="connsiteY41" fmla="*/ 5923280 h 6583680"/>
              <a:gd name="connsiteX42" fmla="*/ 7172960 w 7559040"/>
              <a:gd name="connsiteY42" fmla="*/ 5882640 h 6583680"/>
              <a:gd name="connsiteX43" fmla="*/ 7223760 w 7559040"/>
              <a:gd name="connsiteY43" fmla="*/ 5892800 h 6583680"/>
              <a:gd name="connsiteX44" fmla="*/ 7284720 w 7559040"/>
              <a:gd name="connsiteY44" fmla="*/ 5963920 h 6583680"/>
              <a:gd name="connsiteX45" fmla="*/ 7345680 w 7559040"/>
              <a:gd name="connsiteY45" fmla="*/ 6085840 h 6583680"/>
              <a:gd name="connsiteX46" fmla="*/ 7437120 w 7559040"/>
              <a:gd name="connsiteY46" fmla="*/ 6217920 h 6583680"/>
              <a:gd name="connsiteX47" fmla="*/ 7518400 w 7559040"/>
              <a:gd name="connsiteY47" fmla="*/ 6370320 h 6583680"/>
              <a:gd name="connsiteX48" fmla="*/ 7559040 w 7559040"/>
              <a:gd name="connsiteY48" fmla="*/ 6441440 h 6583680"/>
              <a:gd name="connsiteX49" fmla="*/ 6837680 w 7559040"/>
              <a:gd name="connsiteY49" fmla="*/ 6583680 h 6583680"/>
              <a:gd name="connsiteX50" fmla="*/ 5699760 w 7559040"/>
              <a:gd name="connsiteY50" fmla="*/ 6553200 h 6583680"/>
              <a:gd name="connsiteX51" fmla="*/ 4409440 w 7559040"/>
              <a:gd name="connsiteY51" fmla="*/ 6370320 h 6583680"/>
              <a:gd name="connsiteX52" fmla="*/ 4196080 w 7559040"/>
              <a:gd name="connsiteY52" fmla="*/ 6217920 h 6583680"/>
              <a:gd name="connsiteX53" fmla="*/ 4561840 w 7559040"/>
              <a:gd name="connsiteY53" fmla="*/ 5618480 h 6583680"/>
              <a:gd name="connsiteX54" fmla="*/ 4561840 w 7559040"/>
              <a:gd name="connsiteY54" fmla="*/ 5049520 h 6583680"/>
              <a:gd name="connsiteX55" fmla="*/ 4307840 w 7559040"/>
              <a:gd name="connsiteY55" fmla="*/ 4663440 h 6583680"/>
              <a:gd name="connsiteX56" fmla="*/ 1899920 w 7559040"/>
              <a:gd name="connsiteY56" fmla="*/ 4246880 h 6583680"/>
              <a:gd name="connsiteX57" fmla="*/ 1422400 w 7559040"/>
              <a:gd name="connsiteY57" fmla="*/ 4399280 h 6583680"/>
              <a:gd name="connsiteX58" fmla="*/ 1107440 w 7559040"/>
              <a:gd name="connsiteY58" fmla="*/ 4714240 h 6583680"/>
              <a:gd name="connsiteX59" fmla="*/ 985520 w 7559040"/>
              <a:gd name="connsiteY59" fmla="*/ 5140960 h 6583680"/>
              <a:gd name="connsiteX60" fmla="*/ 0 w 7559040"/>
              <a:gd name="connsiteY60" fmla="*/ 5171440 h 6583680"/>
              <a:gd name="connsiteX61" fmla="*/ 233680 w 7559040"/>
              <a:gd name="connsiteY61" fmla="*/ 4775200 h 6583680"/>
              <a:gd name="connsiteX0" fmla="*/ 0 w 7325360"/>
              <a:gd name="connsiteY0" fmla="*/ 4775200 h 6583680"/>
              <a:gd name="connsiteX1" fmla="*/ 2519680 w 7325360"/>
              <a:gd name="connsiteY1" fmla="*/ 1127760 h 6583680"/>
              <a:gd name="connsiteX2" fmla="*/ 3495040 w 7325360"/>
              <a:gd name="connsiteY2" fmla="*/ 477520 h 6583680"/>
              <a:gd name="connsiteX3" fmla="*/ 5953760 w 7325360"/>
              <a:gd name="connsiteY3" fmla="*/ 0 h 6583680"/>
              <a:gd name="connsiteX4" fmla="*/ 5862320 w 7325360"/>
              <a:gd name="connsiteY4" fmla="*/ 264160 h 6583680"/>
              <a:gd name="connsiteX5" fmla="*/ 5659120 w 7325360"/>
              <a:gd name="connsiteY5" fmla="*/ 447040 h 6583680"/>
              <a:gd name="connsiteX6" fmla="*/ 5496560 w 7325360"/>
              <a:gd name="connsiteY6" fmla="*/ 660400 h 6583680"/>
              <a:gd name="connsiteX7" fmla="*/ 5364480 w 7325360"/>
              <a:gd name="connsiteY7" fmla="*/ 944880 h 6583680"/>
              <a:gd name="connsiteX8" fmla="*/ 5303520 w 7325360"/>
              <a:gd name="connsiteY8" fmla="*/ 1188720 h 6583680"/>
              <a:gd name="connsiteX9" fmla="*/ 5374640 w 7325360"/>
              <a:gd name="connsiteY9" fmla="*/ 1463040 h 6583680"/>
              <a:gd name="connsiteX10" fmla="*/ 5628640 w 7325360"/>
              <a:gd name="connsiteY10" fmla="*/ 1595120 h 6583680"/>
              <a:gd name="connsiteX11" fmla="*/ 5699760 w 7325360"/>
              <a:gd name="connsiteY11" fmla="*/ 1778000 h 6583680"/>
              <a:gd name="connsiteX12" fmla="*/ 5740400 w 7325360"/>
              <a:gd name="connsiteY12" fmla="*/ 2174240 h 6583680"/>
              <a:gd name="connsiteX13" fmla="*/ 5730240 w 7325360"/>
              <a:gd name="connsiteY13" fmla="*/ 2418080 h 6583680"/>
              <a:gd name="connsiteX14" fmla="*/ 5618480 w 7325360"/>
              <a:gd name="connsiteY14" fmla="*/ 2661920 h 6583680"/>
              <a:gd name="connsiteX15" fmla="*/ 5445760 w 7325360"/>
              <a:gd name="connsiteY15" fmla="*/ 2895600 h 6583680"/>
              <a:gd name="connsiteX16" fmla="*/ 5273040 w 7325360"/>
              <a:gd name="connsiteY16" fmla="*/ 3149600 h 6583680"/>
              <a:gd name="connsiteX17" fmla="*/ 5191760 w 7325360"/>
              <a:gd name="connsiteY17" fmla="*/ 3362960 h 6583680"/>
              <a:gd name="connsiteX18" fmla="*/ 5171440 w 7325360"/>
              <a:gd name="connsiteY18" fmla="*/ 3708400 h 6583680"/>
              <a:gd name="connsiteX19" fmla="*/ 5201920 w 7325360"/>
              <a:gd name="connsiteY19" fmla="*/ 3931920 h 6583680"/>
              <a:gd name="connsiteX20" fmla="*/ 5293360 w 7325360"/>
              <a:gd name="connsiteY20" fmla="*/ 4206240 h 6583680"/>
              <a:gd name="connsiteX21" fmla="*/ 5384800 w 7325360"/>
              <a:gd name="connsiteY21" fmla="*/ 4439920 h 6583680"/>
              <a:gd name="connsiteX22" fmla="*/ 5496560 w 7325360"/>
              <a:gd name="connsiteY22" fmla="*/ 4572000 h 6583680"/>
              <a:gd name="connsiteX23" fmla="*/ 5679440 w 7325360"/>
              <a:gd name="connsiteY23" fmla="*/ 4734560 h 6583680"/>
              <a:gd name="connsiteX24" fmla="*/ 5842000 w 7325360"/>
              <a:gd name="connsiteY24" fmla="*/ 4785360 h 6583680"/>
              <a:gd name="connsiteX25" fmla="*/ 6024880 w 7325360"/>
              <a:gd name="connsiteY25" fmla="*/ 4836160 h 6583680"/>
              <a:gd name="connsiteX26" fmla="*/ 6197600 w 7325360"/>
              <a:gd name="connsiteY26" fmla="*/ 4836160 h 6583680"/>
              <a:gd name="connsiteX27" fmla="*/ 6350000 w 7325360"/>
              <a:gd name="connsiteY27" fmla="*/ 4866640 h 6583680"/>
              <a:gd name="connsiteX28" fmla="*/ 6492240 w 7325360"/>
              <a:gd name="connsiteY28" fmla="*/ 4897120 h 6583680"/>
              <a:gd name="connsiteX29" fmla="*/ 6553200 w 7325360"/>
              <a:gd name="connsiteY29" fmla="*/ 4968240 h 6583680"/>
              <a:gd name="connsiteX30" fmla="*/ 6604000 w 7325360"/>
              <a:gd name="connsiteY30" fmla="*/ 5059680 h 6583680"/>
              <a:gd name="connsiteX31" fmla="*/ 6604000 w 7325360"/>
              <a:gd name="connsiteY31" fmla="*/ 5222240 h 6583680"/>
              <a:gd name="connsiteX32" fmla="*/ 6604000 w 7325360"/>
              <a:gd name="connsiteY32" fmla="*/ 5334000 h 6583680"/>
              <a:gd name="connsiteX33" fmla="*/ 6604000 w 7325360"/>
              <a:gd name="connsiteY33" fmla="*/ 5476240 h 6583680"/>
              <a:gd name="connsiteX34" fmla="*/ 6583680 w 7325360"/>
              <a:gd name="connsiteY34" fmla="*/ 5669280 h 6583680"/>
              <a:gd name="connsiteX35" fmla="*/ 6532880 w 7325360"/>
              <a:gd name="connsiteY35" fmla="*/ 5760720 h 6583680"/>
              <a:gd name="connsiteX36" fmla="*/ 6543040 w 7325360"/>
              <a:gd name="connsiteY36" fmla="*/ 5862320 h 6583680"/>
              <a:gd name="connsiteX37" fmla="*/ 6563360 w 7325360"/>
              <a:gd name="connsiteY37" fmla="*/ 6075680 h 6583680"/>
              <a:gd name="connsiteX38" fmla="*/ 6593840 w 7325360"/>
              <a:gd name="connsiteY38" fmla="*/ 6126480 h 6583680"/>
              <a:gd name="connsiteX39" fmla="*/ 6624320 w 7325360"/>
              <a:gd name="connsiteY39" fmla="*/ 6116320 h 6583680"/>
              <a:gd name="connsiteX40" fmla="*/ 6776720 w 7325360"/>
              <a:gd name="connsiteY40" fmla="*/ 6004560 h 6583680"/>
              <a:gd name="connsiteX41" fmla="*/ 6868160 w 7325360"/>
              <a:gd name="connsiteY41" fmla="*/ 5923280 h 6583680"/>
              <a:gd name="connsiteX42" fmla="*/ 6939280 w 7325360"/>
              <a:gd name="connsiteY42" fmla="*/ 5882640 h 6583680"/>
              <a:gd name="connsiteX43" fmla="*/ 6990080 w 7325360"/>
              <a:gd name="connsiteY43" fmla="*/ 5892800 h 6583680"/>
              <a:gd name="connsiteX44" fmla="*/ 7051040 w 7325360"/>
              <a:gd name="connsiteY44" fmla="*/ 5963920 h 6583680"/>
              <a:gd name="connsiteX45" fmla="*/ 7112000 w 7325360"/>
              <a:gd name="connsiteY45" fmla="*/ 6085840 h 6583680"/>
              <a:gd name="connsiteX46" fmla="*/ 7203440 w 7325360"/>
              <a:gd name="connsiteY46" fmla="*/ 6217920 h 6583680"/>
              <a:gd name="connsiteX47" fmla="*/ 7284720 w 7325360"/>
              <a:gd name="connsiteY47" fmla="*/ 6370320 h 6583680"/>
              <a:gd name="connsiteX48" fmla="*/ 7325360 w 7325360"/>
              <a:gd name="connsiteY48" fmla="*/ 6441440 h 6583680"/>
              <a:gd name="connsiteX49" fmla="*/ 6604000 w 7325360"/>
              <a:gd name="connsiteY49" fmla="*/ 6583680 h 6583680"/>
              <a:gd name="connsiteX50" fmla="*/ 5466080 w 7325360"/>
              <a:gd name="connsiteY50" fmla="*/ 6553200 h 6583680"/>
              <a:gd name="connsiteX51" fmla="*/ 4175760 w 7325360"/>
              <a:gd name="connsiteY51" fmla="*/ 6370320 h 6583680"/>
              <a:gd name="connsiteX52" fmla="*/ 3962400 w 7325360"/>
              <a:gd name="connsiteY52" fmla="*/ 6217920 h 6583680"/>
              <a:gd name="connsiteX53" fmla="*/ 4328160 w 7325360"/>
              <a:gd name="connsiteY53" fmla="*/ 5618480 h 6583680"/>
              <a:gd name="connsiteX54" fmla="*/ 4328160 w 7325360"/>
              <a:gd name="connsiteY54" fmla="*/ 5049520 h 6583680"/>
              <a:gd name="connsiteX55" fmla="*/ 4074160 w 7325360"/>
              <a:gd name="connsiteY55" fmla="*/ 4663440 h 6583680"/>
              <a:gd name="connsiteX56" fmla="*/ 1666240 w 7325360"/>
              <a:gd name="connsiteY56" fmla="*/ 4246880 h 6583680"/>
              <a:gd name="connsiteX57" fmla="*/ 1188720 w 7325360"/>
              <a:gd name="connsiteY57" fmla="*/ 4399280 h 6583680"/>
              <a:gd name="connsiteX58" fmla="*/ 873760 w 7325360"/>
              <a:gd name="connsiteY58" fmla="*/ 4714240 h 6583680"/>
              <a:gd name="connsiteX59" fmla="*/ 751840 w 7325360"/>
              <a:gd name="connsiteY59" fmla="*/ 5140960 h 6583680"/>
              <a:gd name="connsiteX60" fmla="*/ 0 w 7325360"/>
              <a:gd name="connsiteY60" fmla="*/ 4775200 h 6583680"/>
              <a:gd name="connsiteX0" fmla="*/ 0 w 6573520"/>
              <a:gd name="connsiteY0" fmla="*/ 5140960 h 6583680"/>
              <a:gd name="connsiteX1" fmla="*/ 1767840 w 6573520"/>
              <a:gd name="connsiteY1" fmla="*/ 1127760 h 6583680"/>
              <a:gd name="connsiteX2" fmla="*/ 2743200 w 6573520"/>
              <a:gd name="connsiteY2" fmla="*/ 477520 h 6583680"/>
              <a:gd name="connsiteX3" fmla="*/ 5201920 w 6573520"/>
              <a:gd name="connsiteY3" fmla="*/ 0 h 6583680"/>
              <a:gd name="connsiteX4" fmla="*/ 5110480 w 6573520"/>
              <a:gd name="connsiteY4" fmla="*/ 264160 h 6583680"/>
              <a:gd name="connsiteX5" fmla="*/ 4907280 w 6573520"/>
              <a:gd name="connsiteY5" fmla="*/ 447040 h 6583680"/>
              <a:gd name="connsiteX6" fmla="*/ 4744720 w 6573520"/>
              <a:gd name="connsiteY6" fmla="*/ 660400 h 6583680"/>
              <a:gd name="connsiteX7" fmla="*/ 4612640 w 6573520"/>
              <a:gd name="connsiteY7" fmla="*/ 944880 h 6583680"/>
              <a:gd name="connsiteX8" fmla="*/ 4551680 w 6573520"/>
              <a:gd name="connsiteY8" fmla="*/ 1188720 h 6583680"/>
              <a:gd name="connsiteX9" fmla="*/ 4622800 w 6573520"/>
              <a:gd name="connsiteY9" fmla="*/ 1463040 h 6583680"/>
              <a:gd name="connsiteX10" fmla="*/ 4876800 w 6573520"/>
              <a:gd name="connsiteY10" fmla="*/ 1595120 h 6583680"/>
              <a:gd name="connsiteX11" fmla="*/ 4947920 w 6573520"/>
              <a:gd name="connsiteY11" fmla="*/ 1778000 h 6583680"/>
              <a:gd name="connsiteX12" fmla="*/ 4988560 w 6573520"/>
              <a:gd name="connsiteY12" fmla="*/ 2174240 h 6583680"/>
              <a:gd name="connsiteX13" fmla="*/ 4978400 w 6573520"/>
              <a:gd name="connsiteY13" fmla="*/ 2418080 h 6583680"/>
              <a:gd name="connsiteX14" fmla="*/ 4866640 w 6573520"/>
              <a:gd name="connsiteY14" fmla="*/ 2661920 h 6583680"/>
              <a:gd name="connsiteX15" fmla="*/ 4693920 w 6573520"/>
              <a:gd name="connsiteY15" fmla="*/ 2895600 h 6583680"/>
              <a:gd name="connsiteX16" fmla="*/ 4521200 w 6573520"/>
              <a:gd name="connsiteY16" fmla="*/ 3149600 h 6583680"/>
              <a:gd name="connsiteX17" fmla="*/ 4439920 w 6573520"/>
              <a:gd name="connsiteY17" fmla="*/ 3362960 h 6583680"/>
              <a:gd name="connsiteX18" fmla="*/ 4419600 w 6573520"/>
              <a:gd name="connsiteY18" fmla="*/ 3708400 h 6583680"/>
              <a:gd name="connsiteX19" fmla="*/ 4450080 w 6573520"/>
              <a:gd name="connsiteY19" fmla="*/ 3931920 h 6583680"/>
              <a:gd name="connsiteX20" fmla="*/ 4541520 w 6573520"/>
              <a:gd name="connsiteY20" fmla="*/ 4206240 h 6583680"/>
              <a:gd name="connsiteX21" fmla="*/ 4632960 w 6573520"/>
              <a:gd name="connsiteY21" fmla="*/ 4439920 h 6583680"/>
              <a:gd name="connsiteX22" fmla="*/ 4744720 w 6573520"/>
              <a:gd name="connsiteY22" fmla="*/ 4572000 h 6583680"/>
              <a:gd name="connsiteX23" fmla="*/ 4927600 w 6573520"/>
              <a:gd name="connsiteY23" fmla="*/ 4734560 h 6583680"/>
              <a:gd name="connsiteX24" fmla="*/ 5090160 w 6573520"/>
              <a:gd name="connsiteY24" fmla="*/ 4785360 h 6583680"/>
              <a:gd name="connsiteX25" fmla="*/ 5273040 w 6573520"/>
              <a:gd name="connsiteY25" fmla="*/ 4836160 h 6583680"/>
              <a:gd name="connsiteX26" fmla="*/ 5445760 w 6573520"/>
              <a:gd name="connsiteY26" fmla="*/ 4836160 h 6583680"/>
              <a:gd name="connsiteX27" fmla="*/ 5598160 w 6573520"/>
              <a:gd name="connsiteY27" fmla="*/ 4866640 h 6583680"/>
              <a:gd name="connsiteX28" fmla="*/ 5740400 w 6573520"/>
              <a:gd name="connsiteY28" fmla="*/ 4897120 h 6583680"/>
              <a:gd name="connsiteX29" fmla="*/ 5801360 w 6573520"/>
              <a:gd name="connsiteY29" fmla="*/ 4968240 h 6583680"/>
              <a:gd name="connsiteX30" fmla="*/ 5852160 w 6573520"/>
              <a:gd name="connsiteY30" fmla="*/ 5059680 h 6583680"/>
              <a:gd name="connsiteX31" fmla="*/ 5852160 w 6573520"/>
              <a:gd name="connsiteY31" fmla="*/ 5222240 h 6583680"/>
              <a:gd name="connsiteX32" fmla="*/ 5852160 w 6573520"/>
              <a:gd name="connsiteY32" fmla="*/ 5334000 h 6583680"/>
              <a:gd name="connsiteX33" fmla="*/ 5852160 w 6573520"/>
              <a:gd name="connsiteY33" fmla="*/ 5476240 h 6583680"/>
              <a:gd name="connsiteX34" fmla="*/ 5831840 w 6573520"/>
              <a:gd name="connsiteY34" fmla="*/ 5669280 h 6583680"/>
              <a:gd name="connsiteX35" fmla="*/ 5781040 w 6573520"/>
              <a:gd name="connsiteY35" fmla="*/ 5760720 h 6583680"/>
              <a:gd name="connsiteX36" fmla="*/ 5791200 w 6573520"/>
              <a:gd name="connsiteY36" fmla="*/ 5862320 h 6583680"/>
              <a:gd name="connsiteX37" fmla="*/ 5811520 w 6573520"/>
              <a:gd name="connsiteY37" fmla="*/ 6075680 h 6583680"/>
              <a:gd name="connsiteX38" fmla="*/ 5842000 w 6573520"/>
              <a:gd name="connsiteY38" fmla="*/ 6126480 h 6583680"/>
              <a:gd name="connsiteX39" fmla="*/ 5872480 w 6573520"/>
              <a:gd name="connsiteY39" fmla="*/ 6116320 h 6583680"/>
              <a:gd name="connsiteX40" fmla="*/ 6024880 w 6573520"/>
              <a:gd name="connsiteY40" fmla="*/ 6004560 h 6583680"/>
              <a:gd name="connsiteX41" fmla="*/ 6116320 w 6573520"/>
              <a:gd name="connsiteY41" fmla="*/ 5923280 h 6583680"/>
              <a:gd name="connsiteX42" fmla="*/ 6187440 w 6573520"/>
              <a:gd name="connsiteY42" fmla="*/ 5882640 h 6583680"/>
              <a:gd name="connsiteX43" fmla="*/ 6238240 w 6573520"/>
              <a:gd name="connsiteY43" fmla="*/ 5892800 h 6583680"/>
              <a:gd name="connsiteX44" fmla="*/ 6299200 w 6573520"/>
              <a:gd name="connsiteY44" fmla="*/ 5963920 h 6583680"/>
              <a:gd name="connsiteX45" fmla="*/ 6360160 w 6573520"/>
              <a:gd name="connsiteY45" fmla="*/ 6085840 h 6583680"/>
              <a:gd name="connsiteX46" fmla="*/ 6451600 w 6573520"/>
              <a:gd name="connsiteY46" fmla="*/ 6217920 h 6583680"/>
              <a:gd name="connsiteX47" fmla="*/ 6532880 w 6573520"/>
              <a:gd name="connsiteY47" fmla="*/ 6370320 h 6583680"/>
              <a:gd name="connsiteX48" fmla="*/ 6573520 w 6573520"/>
              <a:gd name="connsiteY48" fmla="*/ 6441440 h 6583680"/>
              <a:gd name="connsiteX49" fmla="*/ 5852160 w 6573520"/>
              <a:gd name="connsiteY49" fmla="*/ 6583680 h 6583680"/>
              <a:gd name="connsiteX50" fmla="*/ 4714240 w 6573520"/>
              <a:gd name="connsiteY50" fmla="*/ 6553200 h 6583680"/>
              <a:gd name="connsiteX51" fmla="*/ 3423920 w 6573520"/>
              <a:gd name="connsiteY51" fmla="*/ 6370320 h 6583680"/>
              <a:gd name="connsiteX52" fmla="*/ 3210560 w 6573520"/>
              <a:gd name="connsiteY52" fmla="*/ 6217920 h 6583680"/>
              <a:gd name="connsiteX53" fmla="*/ 3576320 w 6573520"/>
              <a:gd name="connsiteY53" fmla="*/ 5618480 h 6583680"/>
              <a:gd name="connsiteX54" fmla="*/ 3576320 w 6573520"/>
              <a:gd name="connsiteY54" fmla="*/ 5049520 h 6583680"/>
              <a:gd name="connsiteX55" fmla="*/ 3322320 w 6573520"/>
              <a:gd name="connsiteY55" fmla="*/ 4663440 h 6583680"/>
              <a:gd name="connsiteX56" fmla="*/ 914400 w 6573520"/>
              <a:gd name="connsiteY56" fmla="*/ 4246880 h 6583680"/>
              <a:gd name="connsiteX57" fmla="*/ 436880 w 6573520"/>
              <a:gd name="connsiteY57" fmla="*/ 4399280 h 6583680"/>
              <a:gd name="connsiteX58" fmla="*/ 121920 w 6573520"/>
              <a:gd name="connsiteY58" fmla="*/ 4714240 h 6583680"/>
              <a:gd name="connsiteX59" fmla="*/ 0 w 6573520"/>
              <a:gd name="connsiteY59" fmla="*/ 5140960 h 6583680"/>
              <a:gd name="connsiteX0" fmla="*/ 0 w 6451600"/>
              <a:gd name="connsiteY0" fmla="*/ 4714240 h 6583680"/>
              <a:gd name="connsiteX1" fmla="*/ 1645920 w 6451600"/>
              <a:gd name="connsiteY1" fmla="*/ 1127760 h 6583680"/>
              <a:gd name="connsiteX2" fmla="*/ 2621280 w 6451600"/>
              <a:gd name="connsiteY2" fmla="*/ 477520 h 6583680"/>
              <a:gd name="connsiteX3" fmla="*/ 5080000 w 6451600"/>
              <a:gd name="connsiteY3" fmla="*/ 0 h 6583680"/>
              <a:gd name="connsiteX4" fmla="*/ 4988560 w 6451600"/>
              <a:gd name="connsiteY4" fmla="*/ 264160 h 6583680"/>
              <a:gd name="connsiteX5" fmla="*/ 4785360 w 6451600"/>
              <a:gd name="connsiteY5" fmla="*/ 447040 h 6583680"/>
              <a:gd name="connsiteX6" fmla="*/ 4622800 w 6451600"/>
              <a:gd name="connsiteY6" fmla="*/ 660400 h 6583680"/>
              <a:gd name="connsiteX7" fmla="*/ 4490720 w 6451600"/>
              <a:gd name="connsiteY7" fmla="*/ 944880 h 6583680"/>
              <a:gd name="connsiteX8" fmla="*/ 4429760 w 6451600"/>
              <a:gd name="connsiteY8" fmla="*/ 1188720 h 6583680"/>
              <a:gd name="connsiteX9" fmla="*/ 4500880 w 6451600"/>
              <a:gd name="connsiteY9" fmla="*/ 1463040 h 6583680"/>
              <a:gd name="connsiteX10" fmla="*/ 4754880 w 6451600"/>
              <a:gd name="connsiteY10" fmla="*/ 1595120 h 6583680"/>
              <a:gd name="connsiteX11" fmla="*/ 4826000 w 6451600"/>
              <a:gd name="connsiteY11" fmla="*/ 1778000 h 6583680"/>
              <a:gd name="connsiteX12" fmla="*/ 4866640 w 6451600"/>
              <a:gd name="connsiteY12" fmla="*/ 2174240 h 6583680"/>
              <a:gd name="connsiteX13" fmla="*/ 4856480 w 6451600"/>
              <a:gd name="connsiteY13" fmla="*/ 2418080 h 6583680"/>
              <a:gd name="connsiteX14" fmla="*/ 4744720 w 6451600"/>
              <a:gd name="connsiteY14" fmla="*/ 2661920 h 6583680"/>
              <a:gd name="connsiteX15" fmla="*/ 4572000 w 6451600"/>
              <a:gd name="connsiteY15" fmla="*/ 2895600 h 6583680"/>
              <a:gd name="connsiteX16" fmla="*/ 4399280 w 6451600"/>
              <a:gd name="connsiteY16" fmla="*/ 3149600 h 6583680"/>
              <a:gd name="connsiteX17" fmla="*/ 4318000 w 6451600"/>
              <a:gd name="connsiteY17" fmla="*/ 3362960 h 6583680"/>
              <a:gd name="connsiteX18" fmla="*/ 4297680 w 6451600"/>
              <a:gd name="connsiteY18" fmla="*/ 3708400 h 6583680"/>
              <a:gd name="connsiteX19" fmla="*/ 4328160 w 6451600"/>
              <a:gd name="connsiteY19" fmla="*/ 3931920 h 6583680"/>
              <a:gd name="connsiteX20" fmla="*/ 4419600 w 6451600"/>
              <a:gd name="connsiteY20" fmla="*/ 4206240 h 6583680"/>
              <a:gd name="connsiteX21" fmla="*/ 4511040 w 6451600"/>
              <a:gd name="connsiteY21" fmla="*/ 4439920 h 6583680"/>
              <a:gd name="connsiteX22" fmla="*/ 4622800 w 6451600"/>
              <a:gd name="connsiteY22" fmla="*/ 4572000 h 6583680"/>
              <a:gd name="connsiteX23" fmla="*/ 4805680 w 6451600"/>
              <a:gd name="connsiteY23" fmla="*/ 4734560 h 6583680"/>
              <a:gd name="connsiteX24" fmla="*/ 4968240 w 6451600"/>
              <a:gd name="connsiteY24" fmla="*/ 4785360 h 6583680"/>
              <a:gd name="connsiteX25" fmla="*/ 5151120 w 6451600"/>
              <a:gd name="connsiteY25" fmla="*/ 4836160 h 6583680"/>
              <a:gd name="connsiteX26" fmla="*/ 5323840 w 6451600"/>
              <a:gd name="connsiteY26" fmla="*/ 4836160 h 6583680"/>
              <a:gd name="connsiteX27" fmla="*/ 5476240 w 6451600"/>
              <a:gd name="connsiteY27" fmla="*/ 4866640 h 6583680"/>
              <a:gd name="connsiteX28" fmla="*/ 5618480 w 6451600"/>
              <a:gd name="connsiteY28" fmla="*/ 4897120 h 6583680"/>
              <a:gd name="connsiteX29" fmla="*/ 5679440 w 6451600"/>
              <a:gd name="connsiteY29" fmla="*/ 4968240 h 6583680"/>
              <a:gd name="connsiteX30" fmla="*/ 5730240 w 6451600"/>
              <a:gd name="connsiteY30" fmla="*/ 5059680 h 6583680"/>
              <a:gd name="connsiteX31" fmla="*/ 5730240 w 6451600"/>
              <a:gd name="connsiteY31" fmla="*/ 5222240 h 6583680"/>
              <a:gd name="connsiteX32" fmla="*/ 5730240 w 6451600"/>
              <a:gd name="connsiteY32" fmla="*/ 5334000 h 6583680"/>
              <a:gd name="connsiteX33" fmla="*/ 5730240 w 6451600"/>
              <a:gd name="connsiteY33" fmla="*/ 5476240 h 6583680"/>
              <a:gd name="connsiteX34" fmla="*/ 5709920 w 6451600"/>
              <a:gd name="connsiteY34" fmla="*/ 5669280 h 6583680"/>
              <a:gd name="connsiteX35" fmla="*/ 5659120 w 6451600"/>
              <a:gd name="connsiteY35" fmla="*/ 5760720 h 6583680"/>
              <a:gd name="connsiteX36" fmla="*/ 5669280 w 6451600"/>
              <a:gd name="connsiteY36" fmla="*/ 5862320 h 6583680"/>
              <a:gd name="connsiteX37" fmla="*/ 5689600 w 6451600"/>
              <a:gd name="connsiteY37" fmla="*/ 6075680 h 6583680"/>
              <a:gd name="connsiteX38" fmla="*/ 5720080 w 6451600"/>
              <a:gd name="connsiteY38" fmla="*/ 6126480 h 6583680"/>
              <a:gd name="connsiteX39" fmla="*/ 5750560 w 6451600"/>
              <a:gd name="connsiteY39" fmla="*/ 6116320 h 6583680"/>
              <a:gd name="connsiteX40" fmla="*/ 5902960 w 6451600"/>
              <a:gd name="connsiteY40" fmla="*/ 6004560 h 6583680"/>
              <a:gd name="connsiteX41" fmla="*/ 5994400 w 6451600"/>
              <a:gd name="connsiteY41" fmla="*/ 5923280 h 6583680"/>
              <a:gd name="connsiteX42" fmla="*/ 6065520 w 6451600"/>
              <a:gd name="connsiteY42" fmla="*/ 5882640 h 6583680"/>
              <a:gd name="connsiteX43" fmla="*/ 6116320 w 6451600"/>
              <a:gd name="connsiteY43" fmla="*/ 5892800 h 6583680"/>
              <a:gd name="connsiteX44" fmla="*/ 6177280 w 6451600"/>
              <a:gd name="connsiteY44" fmla="*/ 5963920 h 6583680"/>
              <a:gd name="connsiteX45" fmla="*/ 6238240 w 6451600"/>
              <a:gd name="connsiteY45" fmla="*/ 6085840 h 6583680"/>
              <a:gd name="connsiteX46" fmla="*/ 6329680 w 6451600"/>
              <a:gd name="connsiteY46" fmla="*/ 6217920 h 6583680"/>
              <a:gd name="connsiteX47" fmla="*/ 6410960 w 6451600"/>
              <a:gd name="connsiteY47" fmla="*/ 6370320 h 6583680"/>
              <a:gd name="connsiteX48" fmla="*/ 6451600 w 6451600"/>
              <a:gd name="connsiteY48" fmla="*/ 6441440 h 6583680"/>
              <a:gd name="connsiteX49" fmla="*/ 5730240 w 6451600"/>
              <a:gd name="connsiteY49" fmla="*/ 6583680 h 6583680"/>
              <a:gd name="connsiteX50" fmla="*/ 4592320 w 6451600"/>
              <a:gd name="connsiteY50" fmla="*/ 6553200 h 6583680"/>
              <a:gd name="connsiteX51" fmla="*/ 3302000 w 6451600"/>
              <a:gd name="connsiteY51" fmla="*/ 6370320 h 6583680"/>
              <a:gd name="connsiteX52" fmla="*/ 3088640 w 6451600"/>
              <a:gd name="connsiteY52" fmla="*/ 6217920 h 6583680"/>
              <a:gd name="connsiteX53" fmla="*/ 3454400 w 6451600"/>
              <a:gd name="connsiteY53" fmla="*/ 5618480 h 6583680"/>
              <a:gd name="connsiteX54" fmla="*/ 3454400 w 6451600"/>
              <a:gd name="connsiteY54" fmla="*/ 5049520 h 6583680"/>
              <a:gd name="connsiteX55" fmla="*/ 3200400 w 6451600"/>
              <a:gd name="connsiteY55" fmla="*/ 4663440 h 6583680"/>
              <a:gd name="connsiteX56" fmla="*/ 792480 w 6451600"/>
              <a:gd name="connsiteY56" fmla="*/ 4246880 h 6583680"/>
              <a:gd name="connsiteX57" fmla="*/ 314960 w 6451600"/>
              <a:gd name="connsiteY57" fmla="*/ 4399280 h 6583680"/>
              <a:gd name="connsiteX58" fmla="*/ 0 w 6451600"/>
              <a:gd name="connsiteY58" fmla="*/ 4714240 h 6583680"/>
              <a:gd name="connsiteX0" fmla="*/ 0 w 6136640"/>
              <a:gd name="connsiteY0" fmla="*/ 4399280 h 6583680"/>
              <a:gd name="connsiteX1" fmla="*/ 1330960 w 6136640"/>
              <a:gd name="connsiteY1" fmla="*/ 1127760 h 6583680"/>
              <a:gd name="connsiteX2" fmla="*/ 2306320 w 6136640"/>
              <a:gd name="connsiteY2" fmla="*/ 477520 h 6583680"/>
              <a:gd name="connsiteX3" fmla="*/ 4765040 w 6136640"/>
              <a:gd name="connsiteY3" fmla="*/ 0 h 6583680"/>
              <a:gd name="connsiteX4" fmla="*/ 4673600 w 6136640"/>
              <a:gd name="connsiteY4" fmla="*/ 264160 h 6583680"/>
              <a:gd name="connsiteX5" fmla="*/ 4470400 w 6136640"/>
              <a:gd name="connsiteY5" fmla="*/ 447040 h 6583680"/>
              <a:gd name="connsiteX6" fmla="*/ 4307840 w 6136640"/>
              <a:gd name="connsiteY6" fmla="*/ 660400 h 6583680"/>
              <a:gd name="connsiteX7" fmla="*/ 4175760 w 6136640"/>
              <a:gd name="connsiteY7" fmla="*/ 944880 h 6583680"/>
              <a:gd name="connsiteX8" fmla="*/ 4114800 w 6136640"/>
              <a:gd name="connsiteY8" fmla="*/ 1188720 h 6583680"/>
              <a:gd name="connsiteX9" fmla="*/ 4185920 w 6136640"/>
              <a:gd name="connsiteY9" fmla="*/ 1463040 h 6583680"/>
              <a:gd name="connsiteX10" fmla="*/ 4439920 w 6136640"/>
              <a:gd name="connsiteY10" fmla="*/ 1595120 h 6583680"/>
              <a:gd name="connsiteX11" fmla="*/ 4511040 w 6136640"/>
              <a:gd name="connsiteY11" fmla="*/ 1778000 h 6583680"/>
              <a:gd name="connsiteX12" fmla="*/ 4551680 w 6136640"/>
              <a:gd name="connsiteY12" fmla="*/ 2174240 h 6583680"/>
              <a:gd name="connsiteX13" fmla="*/ 4541520 w 6136640"/>
              <a:gd name="connsiteY13" fmla="*/ 2418080 h 6583680"/>
              <a:gd name="connsiteX14" fmla="*/ 4429760 w 6136640"/>
              <a:gd name="connsiteY14" fmla="*/ 2661920 h 6583680"/>
              <a:gd name="connsiteX15" fmla="*/ 4257040 w 6136640"/>
              <a:gd name="connsiteY15" fmla="*/ 2895600 h 6583680"/>
              <a:gd name="connsiteX16" fmla="*/ 4084320 w 6136640"/>
              <a:gd name="connsiteY16" fmla="*/ 3149600 h 6583680"/>
              <a:gd name="connsiteX17" fmla="*/ 4003040 w 6136640"/>
              <a:gd name="connsiteY17" fmla="*/ 3362960 h 6583680"/>
              <a:gd name="connsiteX18" fmla="*/ 3982720 w 6136640"/>
              <a:gd name="connsiteY18" fmla="*/ 3708400 h 6583680"/>
              <a:gd name="connsiteX19" fmla="*/ 4013200 w 6136640"/>
              <a:gd name="connsiteY19" fmla="*/ 3931920 h 6583680"/>
              <a:gd name="connsiteX20" fmla="*/ 4104640 w 6136640"/>
              <a:gd name="connsiteY20" fmla="*/ 4206240 h 6583680"/>
              <a:gd name="connsiteX21" fmla="*/ 4196080 w 6136640"/>
              <a:gd name="connsiteY21" fmla="*/ 4439920 h 6583680"/>
              <a:gd name="connsiteX22" fmla="*/ 4307840 w 6136640"/>
              <a:gd name="connsiteY22" fmla="*/ 4572000 h 6583680"/>
              <a:gd name="connsiteX23" fmla="*/ 4490720 w 6136640"/>
              <a:gd name="connsiteY23" fmla="*/ 4734560 h 6583680"/>
              <a:gd name="connsiteX24" fmla="*/ 4653280 w 6136640"/>
              <a:gd name="connsiteY24" fmla="*/ 4785360 h 6583680"/>
              <a:gd name="connsiteX25" fmla="*/ 4836160 w 6136640"/>
              <a:gd name="connsiteY25" fmla="*/ 4836160 h 6583680"/>
              <a:gd name="connsiteX26" fmla="*/ 5008880 w 6136640"/>
              <a:gd name="connsiteY26" fmla="*/ 4836160 h 6583680"/>
              <a:gd name="connsiteX27" fmla="*/ 5161280 w 6136640"/>
              <a:gd name="connsiteY27" fmla="*/ 4866640 h 6583680"/>
              <a:gd name="connsiteX28" fmla="*/ 5303520 w 6136640"/>
              <a:gd name="connsiteY28" fmla="*/ 4897120 h 6583680"/>
              <a:gd name="connsiteX29" fmla="*/ 5364480 w 6136640"/>
              <a:gd name="connsiteY29" fmla="*/ 4968240 h 6583680"/>
              <a:gd name="connsiteX30" fmla="*/ 5415280 w 6136640"/>
              <a:gd name="connsiteY30" fmla="*/ 5059680 h 6583680"/>
              <a:gd name="connsiteX31" fmla="*/ 5415280 w 6136640"/>
              <a:gd name="connsiteY31" fmla="*/ 5222240 h 6583680"/>
              <a:gd name="connsiteX32" fmla="*/ 5415280 w 6136640"/>
              <a:gd name="connsiteY32" fmla="*/ 5334000 h 6583680"/>
              <a:gd name="connsiteX33" fmla="*/ 5415280 w 6136640"/>
              <a:gd name="connsiteY33" fmla="*/ 5476240 h 6583680"/>
              <a:gd name="connsiteX34" fmla="*/ 5394960 w 6136640"/>
              <a:gd name="connsiteY34" fmla="*/ 5669280 h 6583680"/>
              <a:gd name="connsiteX35" fmla="*/ 5344160 w 6136640"/>
              <a:gd name="connsiteY35" fmla="*/ 5760720 h 6583680"/>
              <a:gd name="connsiteX36" fmla="*/ 5354320 w 6136640"/>
              <a:gd name="connsiteY36" fmla="*/ 5862320 h 6583680"/>
              <a:gd name="connsiteX37" fmla="*/ 5374640 w 6136640"/>
              <a:gd name="connsiteY37" fmla="*/ 6075680 h 6583680"/>
              <a:gd name="connsiteX38" fmla="*/ 5405120 w 6136640"/>
              <a:gd name="connsiteY38" fmla="*/ 6126480 h 6583680"/>
              <a:gd name="connsiteX39" fmla="*/ 5435600 w 6136640"/>
              <a:gd name="connsiteY39" fmla="*/ 6116320 h 6583680"/>
              <a:gd name="connsiteX40" fmla="*/ 5588000 w 6136640"/>
              <a:gd name="connsiteY40" fmla="*/ 6004560 h 6583680"/>
              <a:gd name="connsiteX41" fmla="*/ 5679440 w 6136640"/>
              <a:gd name="connsiteY41" fmla="*/ 5923280 h 6583680"/>
              <a:gd name="connsiteX42" fmla="*/ 5750560 w 6136640"/>
              <a:gd name="connsiteY42" fmla="*/ 5882640 h 6583680"/>
              <a:gd name="connsiteX43" fmla="*/ 5801360 w 6136640"/>
              <a:gd name="connsiteY43" fmla="*/ 5892800 h 6583680"/>
              <a:gd name="connsiteX44" fmla="*/ 5862320 w 6136640"/>
              <a:gd name="connsiteY44" fmla="*/ 5963920 h 6583680"/>
              <a:gd name="connsiteX45" fmla="*/ 5923280 w 6136640"/>
              <a:gd name="connsiteY45" fmla="*/ 6085840 h 6583680"/>
              <a:gd name="connsiteX46" fmla="*/ 6014720 w 6136640"/>
              <a:gd name="connsiteY46" fmla="*/ 6217920 h 6583680"/>
              <a:gd name="connsiteX47" fmla="*/ 6096000 w 6136640"/>
              <a:gd name="connsiteY47" fmla="*/ 6370320 h 6583680"/>
              <a:gd name="connsiteX48" fmla="*/ 6136640 w 6136640"/>
              <a:gd name="connsiteY48" fmla="*/ 6441440 h 6583680"/>
              <a:gd name="connsiteX49" fmla="*/ 5415280 w 6136640"/>
              <a:gd name="connsiteY49" fmla="*/ 6583680 h 6583680"/>
              <a:gd name="connsiteX50" fmla="*/ 4277360 w 6136640"/>
              <a:gd name="connsiteY50" fmla="*/ 6553200 h 6583680"/>
              <a:gd name="connsiteX51" fmla="*/ 2987040 w 6136640"/>
              <a:gd name="connsiteY51" fmla="*/ 6370320 h 6583680"/>
              <a:gd name="connsiteX52" fmla="*/ 2773680 w 6136640"/>
              <a:gd name="connsiteY52" fmla="*/ 6217920 h 6583680"/>
              <a:gd name="connsiteX53" fmla="*/ 3139440 w 6136640"/>
              <a:gd name="connsiteY53" fmla="*/ 5618480 h 6583680"/>
              <a:gd name="connsiteX54" fmla="*/ 3139440 w 6136640"/>
              <a:gd name="connsiteY54" fmla="*/ 5049520 h 6583680"/>
              <a:gd name="connsiteX55" fmla="*/ 2885440 w 6136640"/>
              <a:gd name="connsiteY55" fmla="*/ 4663440 h 6583680"/>
              <a:gd name="connsiteX56" fmla="*/ 477520 w 6136640"/>
              <a:gd name="connsiteY56" fmla="*/ 4246880 h 6583680"/>
              <a:gd name="connsiteX57" fmla="*/ 0 w 6136640"/>
              <a:gd name="connsiteY57" fmla="*/ 4399280 h 6583680"/>
              <a:gd name="connsiteX0" fmla="*/ 0 w 5659120"/>
              <a:gd name="connsiteY0" fmla="*/ 4246880 h 6583680"/>
              <a:gd name="connsiteX1" fmla="*/ 853440 w 5659120"/>
              <a:gd name="connsiteY1" fmla="*/ 1127760 h 6583680"/>
              <a:gd name="connsiteX2" fmla="*/ 1828800 w 5659120"/>
              <a:gd name="connsiteY2" fmla="*/ 477520 h 6583680"/>
              <a:gd name="connsiteX3" fmla="*/ 4287520 w 5659120"/>
              <a:gd name="connsiteY3" fmla="*/ 0 h 6583680"/>
              <a:gd name="connsiteX4" fmla="*/ 4196080 w 5659120"/>
              <a:gd name="connsiteY4" fmla="*/ 264160 h 6583680"/>
              <a:gd name="connsiteX5" fmla="*/ 3992880 w 5659120"/>
              <a:gd name="connsiteY5" fmla="*/ 447040 h 6583680"/>
              <a:gd name="connsiteX6" fmla="*/ 3830320 w 5659120"/>
              <a:gd name="connsiteY6" fmla="*/ 660400 h 6583680"/>
              <a:gd name="connsiteX7" fmla="*/ 3698240 w 5659120"/>
              <a:gd name="connsiteY7" fmla="*/ 944880 h 6583680"/>
              <a:gd name="connsiteX8" fmla="*/ 3637280 w 5659120"/>
              <a:gd name="connsiteY8" fmla="*/ 1188720 h 6583680"/>
              <a:gd name="connsiteX9" fmla="*/ 3708400 w 5659120"/>
              <a:gd name="connsiteY9" fmla="*/ 1463040 h 6583680"/>
              <a:gd name="connsiteX10" fmla="*/ 3962400 w 5659120"/>
              <a:gd name="connsiteY10" fmla="*/ 1595120 h 6583680"/>
              <a:gd name="connsiteX11" fmla="*/ 4033520 w 5659120"/>
              <a:gd name="connsiteY11" fmla="*/ 1778000 h 6583680"/>
              <a:gd name="connsiteX12" fmla="*/ 4074160 w 5659120"/>
              <a:gd name="connsiteY12" fmla="*/ 2174240 h 6583680"/>
              <a:gd name="connsiteX13" fmla="*/ 4064000 w 5659120"/>
              <a:gd name="connsiteY13" fmla="*/ 2418080 h 6583680"/>
              <a:gd name="connsiteX14" fmla="*/ 3952240 w 5659120"/>
              <a:gd name="connsiteY14" fmla="*/ 2661920 h 6583680"/>
              <a:gd name="connsiteX15" fmla="*/ 3779520 w 5659120"/>
              <a:gd name="connsiteY15" fmla="*/ 2895600 h 6583680"/>
              <a:gd name="connsiteX16" fmla="*/ 3606800 w 5659120"/>
              <a:gd name="connsiteY16" fmla="*/ 3149600 h 6583680"/>
              <a:gd name="connsiteX17" fmla="*/ 3525520 w 5659120"/>
              <a:gd name="connsiteY17" fmla="*/ 3362960 h 6583680"/>
              <a:gd name="connsiteX18" fmla="*/ 3505200 w 5659120"/>
              <a:gd name="connsiteY18" fmla="*/ 3708400 h 6583680"/>
              <a:gd name="connsiteX19" fmla="*/ 3535680 w 5659120"/>
              <a:gd name="connsiteY19" fmla="*/ 3931920 h 6583680"/>
              <a:gd name="connsiteX20" fmla="*/ 3627120 w 5659120"/>
              <a:gd name="connsiteY20" fmla="*/ 4206240 h 6583680"/>
              <a:gd name="connsiteX21" fmla="*/ 3718560 w 5659120"/>
              <a:gd name="connsiteY21" fmla="*/ 4439920 h 6583680"/>
              <a:gd name="connsiteX22" fmla="*/ 3830320 w 5659120"/>
              <a:gd name="connsiteY22" fmla="*/ 4572000 h 6583680"/>
              <a:gd name="connsiteX23" fmla="*/ 4013200 w 5659120"/>
              <a:gd name="connsiteY23" fmla="*/ 4734560 h 6583680"/>
              <a:gd name="connsiteX24" fmla="*/ 4175760 w 5659120"/>
              <a:gd name="connsiteY24" fmla="*/ 4785360 h 6583680"/>
              <a:gd name="connsiteX25" fmla="*/ 4358640 w 5659120"/>
              <a:gd name="connsiteY25" fmla="*/ 4836160 h 6583680"/>
              <a:gd name="connsiteX26" fmla="*/ 4531360 w 5659120"/>
              <a:gd name="connsiteY26" fmla="*/ 4836160 h 6583680"/>
              <a:gd name="connsiteX27" fmla="*/ 4683760 w 5659120"/>
              <a:gd name="connsiteY27" fmla="*/ 4866640 h 6583680"/>
              <a:gd name="connsiteX28" fmla="*/ 4826000 w 5659120"/>
              <a:gd name="connsiteY28" fmla="*/ 4897120 h 6583680"/>
              <a:gd name="connsiteX29" fmla="*/ 4886960 w 5659120"/>
              <a:gd name="connsiteY29" fmla="*/ 4968240 h 6583680"/>
              <a:gd name="connsiteX30" fmla="*/ 4937760 w 5659120"/>
              <a:gd name="connsiteY30" fmla="*/ 5059680 h 6583680"/>
              <a:gd name="connsiteX31" fmla="*/ 4937760 w 5659120"/>
              <a:gd name="connsiteY31" fmla="*/ 5222240 h 6583680"/>
              <a:gd name="connsiteX32" fmla="*/ 4937760 w 5659120"/>
              <a:gd name="connsiteY32" fmla="*/ 5334000 h 6583680"/>
              <a:gd name="connsiteX33" fmla="*/ 4937760 w 5659120"/>
              <a:gd name="connsiteY33" fmla="*/ 5476240 h 6583680"/>
              <a:gd name="connsiteX34" fmla="*/ 4917440 w 5659120"/>
              <a:gd name="connsiteY34" fmla="*/ 5669280 h 6583680"/>
              <a:gd name="connsiteX35" fmla="*/ 4866640 w 5659120"/>
              <a:gd name="connsiteY35" fmla="*/ 5760720 h 6583680"/>
              <a:gd name="connsiteX36" fmla="*/ 4876800 w 5659120"/>
              <a:gd name="connsiteY36" fmla="*/ 5862320 h 6583680"/>
              <a:gd name="connsiteX37" fmla="*/ 4897120 w 5659120"/>
              <a:gd name="connsiteY37" fmla="*/ 6075680 h 6583680"/>
              <a:gd name="connsiteX38" fmla="*/ 4927600 w 5659120"/>
              <a:gd name="connsiteY38" fmla="*/ 6126480 h 6583680"/>
              <a:gd name="connsiteX39" fmla="*/ 4958080 w 5659120"/>
              <a:gd name="connsiteY39" fmla="*/ 6116320 h 6583680"/>
              <a:gd name="connsiteX40" fmla="*/ 5110480 w 5659120"/>
              <a:gd name="connsiteY40" fmla="*/ 6004560 h 6583680"/>
              <a:gd name="connsiteX41" fmla="*/ 5201920 w 5659120"/>
              <a:gd name="connsiteY41" fmla="*/ 5923280 h 6583680"/>
              <a:gd name="connsiteX42" fmla="*/ 5273040 w 5659120"/>
              <a:gd name="connsiteY42" fmla="*/ 5882640 h 6583680"/>
              <a:gd name="connsiteX43" fmla="*/ 5323840 w 5659120"/>
              <a:gd name="connsiteY43" fmla="*/ 5892800 h 6583680"/>
              <a:gd name="connsiteX44" fmla="*/ 5384800 w 5659120"/>
              <a:gd name="connsiteY44" fmla="*/ 5963920 h 6583680"/>
              <a:gd name="connsiteX45" fmla="*/ 5445760 w 5659120"/>
              <a:gd name="connsiteY45" fmla="*/ 6085840 h 6583680"/>
              <a:gd name="connsiteX46" fmla="*/ 5537200 w 5659120"/>
              <a:gd name="connsiteY46" fmla="*/ 6217920 h 6583680"/>
              <a:gd name="connsiteX47" fmla="*/ 5618480 w 5659120"/>
              <a:gd name="connsiteY47" fmla="*/ 6370320 h 6583680"/>
              <a:gd name="connsiteX48" fmla="*/ 5659120 w 5659120"/>
              <a:gd name="connsiteY48" fmla="*/ 6441440 h 6583680"/>
              <a:gd name="connsiteX49" fmla="*/ 4937760 w 5659120"/>
              <a:gd name="connsiteY49" fmla="*/ 6583680 h 6583680"/>
              <a:gd name="connsiteX50" fmla="*/ 3799840 w 5659120"/>
              <a:gd name="connsiteY50" fmla="*/ 6553200 h 6583680"/>
              <a:gd name="connsiteX51" fmla="*/ 2509520 w 5659120"/>
              <a:gd name="connsiteY51" fmla="*/ 6370320 h 6583680"/>
              <a:gd name="connsiteX52" fmla="*/ 2296160 w 5659120"/>
              <a:gd name="connsiteY52" fmla="*/ 6217920 h 6583680"/>
              <a:gd name="connsiteX53" fmla="*/ 2661920 w 5659120"/>
              <a:gd name="connsiteY53" fmla="*/ 5618480 h 6583680"/>
              <a:gd name="connsiteX54" fmla="*/ 2661920 w 5659120"/>
              <a:gd name="connsiteY54" fmla="*/ 5049520 h 6583680"/>
              <a:gd name="connsiteX55" fmla="*/ 2407920 w 5659120"/>
              <a:gd name="connsiteY55" fmla="*/ 4663440 h 6583680"/>
              <a:gd name="connsiteX56" fmla="*/ 0 w 5659120"/>
              <a:gd name="connsiteY56" fmla="*/ 4246880 h 6583680"/>
              <a:gd name="connsiteX0" fmla="*/ 1554480 w 4805680"/>
              <a:gd name="connsiteY0" fmla="*/ 466344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55" fmla="*/ 1554480 w 4805680"/>
              <a:gd name="connsiteY55" fmla="*/ 4663440 h 6583680"/>
              <a:gd name="connsiteX0" fmla="*/ 1808480 w 4805680"/>
              <a:gd name="connsiteY0" fmla="*/ 50495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0" fmla="*/ 1808480 w 4805680"/>
              <a:gd name="connsiteY0" fmla="*/ 56184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0" fmla="*/ 1442720 w 4805680"/>
              <a:gd name="connsiteY0" fmla="*/ 62179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0" fmla="*/ 1656080 w 4805680"/>
              <a:gd name="connsiteY0" fmla="*/ 63703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0" fmla="*/ 2946400 w 4805680"/>
              <a:gd name="connsiteY0" fmla="*/ 655320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0" fmla="*/ 4084320 w 4805680"/>
              <a:gd name="connsiteY0" fmla="*/ 65836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0" fmla="*/ 3108960 w 3830320"/>
              <a:gd name="connsiteY0" fmla="*/ 6583680 h 6583680"/>
              <a:gd name="connsiteX1" fmla="*/ 3749040 w 3830320"/>
              <a:gd name="connsiteY1" fmla="*/ 1767840 h 6583680"/>
              <a:gd name="connsiteX2" fmla="*/ 0 w 3830320"/>
              <a:gd name="connsiteY2" fmla="*/ 477520 h 6583680"/>
              <a:gd name="connsiteX3" fmla="*/ 2458720 w 3830320"/>
              <a:gd name="connsiteY3" fmla="*/ 0 h 6583680"/>
              <a:gd name="connsiteX4" fmla="*/ 2367280 w 3830320"/>
              <a:gd name="connsiteY4" fmla="*/ 264160 h 6583680"/>
              <a:gd name="connsiteX5" fmla="*/ 2164080 w 3830320"/>
              <a:gd name="connsiteY5" fmla="*/ 447040 h 6583680"/>
              <a:gd name="connsiteX6" fmla="*/ 2001520 w 3830320"/>
              <a:gd name="connsiteY6" fmla="*/ 660400 h 6583680"/>
              <a:gd name="connsiteX7" fmla="*/ 1869440 w 3830320"/>
              <a:gd name="connsiteY7" fmla="*/ 944880 h 6583680"/>
              <a:gd name="connsiteX8" fmla="*/ 1808480 w 3830320"/>
              <a:gd name="connsiteY8" fmla="*/ 1188720 h 6583680"/>
              <a:gd name="connsiteX9" fmla="*/ 1879600 w 3830320"/>
              <a:gd name="connsiteY9" fmla="*/ 1463040 h 6583680"/>
              <a:gd name="connsiteX10" fmla="*/ 2133600 w 3830320"/>
              <a:gd name="connsiteY10" fmla="*/ 1595120 h 6583680"/>
              <a:gd name="connsiteX11" fmla="*/ 2204720 w 3830320"/>
              <a:gd name="connsiteY11" fmla="*/ 1778000 h 6583680"/>
              <a:gd name="connsiteX12" fmla="*/ 2245360 w 3830320"/>
              <a:gd name="connsiteY12" fmla="*/ 2174240 h 6583680"/>
              <a:gd name="connsiteX13" fmla="*/ 2235200 w 3830320"/>
              <a:gd name="connsiteY13" fmla="*/ 2418080 h 6583680"/>
              <a:gd name="connsiteX14" fmla="*/ 2123440 w 3830320"/>
              <a:gd name="connsiteY14" fmla="*/ 2661920 h 6583680"/>
              <a:gd name="connsiteX15" fmla="*/ 1950720 w 3830320"/>
              <a:gd name="connsiteY15" fmla="*/ 2895600 h 6583680"/>
              <a:gd name="connsiteX16" fmla="*/ 1778000 w 3830320"/>
              <a:gd name="connsiteY16" fmla="*/ 3149600 h 6583680"/>
              <a:gd name="connsiteX17" fmla="*/ 1696720 w 3830320"/>
              <a:gd name="connsiteY17" fmla="*/ 3362960 h 6583680"/>
              <a:gd name="connsiteX18" fmla="*/ 1676400 w 3830320"/>
              <a:gd name="connsiteY18" fmla="*/ 3708400 h 6583680"/>
              <a:gd name="connsiteX19" fmla="*/ 1706880 w 3830320"/>
              <a:gd name="connsiteY19" fmla="*/ 3931920 h 6583680"/>
              <a:gd name="connsiteX20" fmla="*/ 1798320 w 3830320"/>
              <a:gd name="connsiteY20" fmla="*/ 4206240 h 6583680"/>
              <a:gd name="connsiteX21" fmla="*/ 1889760 w 3830320"/>
              <a:gd name="connsiteY21" fmla="*/ 4439920 h 6583680"/>
              <a:gd name="connsiteX22" fmla="*/ 2001520 w 3830320"/>
              <a:gd name="connsiteY22" fmla="*/ 4572000 h 6583680"/>
              <a:gd name="connsiteX23" fmla="*/ 2184400 w 3830320"/>
              <a:gd name="connsiteY23" fmla="*/ 4734560 h 6583680"/>
              <a:gd name="connsiteX24" fmla="*/ 2346960 w 3830320"/>
              <a:gd name="connsiteY24" fmla="*/ 4785360 h 6583680"/>
              <a:gd name="connsiteX25" fmla="*/ 2529840 w 3830320"/>
              <a:gd name="connsiteY25" fmla="*/ 4836160 h 6583680"/>
              <a:gd name="connsiteX26" fmla="*/ 2702560 w 3830320"/>
              <a:gd name="connsiteY26" fmla="*/ 4836160 h 6583680"/>
              <a:gd name="connsiteX27" fmla="*/ 2854960 w 3830320"/>
              <a:gd name="connsiteY27" fmla="*/ 4866640 h 6583680"/>
              <a:gd name="connsiteX28" fmla="*/ 2997200 w 3830320"/>
              <a:gd name="connsiteY28" fmla="*/ 4897120 h 6583680"/>
              <a:gd name="connsiteX29" fmla="*/ 3058160 w 3830320"/>
              <a:gd name="connsiteY29" fmla="*/ 4968240 h 6583680"/>
              <a:gd name="connsiteX30" fmla="*/ 3108960 w 3830320"/>
              <a:gd name="connsiteY30" fmla="*/ 5059680 h 6583680"/>
              <a:gd name="connsiteX31" fmla="*/ 3108960 w 3830320"/>
              <a:gd name="connsiteY31" fmla="*/ 5222240 h 6583680"/>
              <a:gd name="connsiteX32" fmla="*/ 3108960 w 3830320"/>
              <a:gd name="connsiteY32" fmla="*/ 5334000 h 6583680"/>
              <a:gd name="connsiteX33" fmla="*/ 3108960 w 3830320"/>
              <a:gd name="connsiteY33" fmla="*/ 5476240 h 6583680"/>
              <a:gd name="connsiteX34" fmla="*/ 3088640 w 3830320"/>
              <a:gd name="connsiteY34" fmla="*/ 5669280 h 6583680"/>
              <a:gd name="connsiteX35" fmla="*/ 3037840 w 3830320"/>
              <a:gd name="connsiteY35" fmla="*/ 5760720 h 6583680"/>
              <a:gd name="connsiteX36" fmla="*/ 3048000 w 3830320"/>
              <a:gd name="connsiteY36" fmla="*/ 5862320 h 6583680"/>
              <a:gd name="connsiteX37" fmla="*/ 3068320 w 3830320"/>
              <a:gd name="connsiteY37" fmla="*/ 6075680 h 6583680"/>
              <a:gd name="connsiteX38" fmla="*/ 3098800 w 3830320"/>
              <a:gd name="connsiteY38" fmla="*/ 6126480 h 6583680"/>
              <a:gd name="connsiteX39" fmla="*/ 3129280 w 3830320"/>
              <a:gd name="connsiteY39" fmla="*/ 6116320 h 6583680"/>
              <a:gd name="connsiteX40" fmla="*/ 3281680 w 3830320"/>
              <a:gd name="connsiteY40" fmla="*/ 6004560 h 6583680"/>
              <a:gd name="connsiteX41" fmla="*/ 3373120 w 3830320"/>
              <a:gd name="connsiteY41" fmla="*/ 5923280 h 6583680"/>
              <a:gd name="connsiteX42" fmla="*/ 3444240 w 3830320"/>
              <a:gd name="connsiteY42" fmla="*/ 5882640 h 6583680"/>
              <a:gd name="connsiteX43" fmla="*/ 3495040 w 3830320"/>
              <a:gd name="connsiteY43" fmla="*/ 5892800 h 6583680"/>
              <a:gd name="connsiteX44" fmla="*/ 3556000 w 3830320"/>
              <a:gd name="connsiteY44" fmla="*/ 5963920 h 6583680"/>
              <a:gd name="connsiteX45" fmla="*/ 3616960 w 3830320"/>
              <a:gd name="connsiteY45" fmla="*/ 6085840 h 6583680"/>
              <a:gd name="connsiteX46" fmla="*/ 3708400 w 3830320"/>
              <a:gd name="connsiteY46" fmla="*/ 6217920 h 6583680"/>
              <a:gd name="connsiteX47" fmla="*/ 3789680 w 3830320"/>
              <a:gd name="connsiteY47" fmla="*/ 6370320 h 6583680"/>
              <a:gd name="connsiteX48" fmla="*/ 3830320 w 3830320"/>
              <a:gd name="connsiteY48" fmla="*/ 6441440 h 6583680"/>
              <a:gd name="connsiteX49" fmla="*/ 3108960 w 3830320"/>
              <a:gd name="connsiteY49" fmla="*/ 6583680 h 6583680"/>
              <a:gd name="connsiteX0" fmla="*/ 1432560 w 2529840"/>
              <a:gd name="connsiteY0" fmla="*/ 6583680 h 6583680"/>
              <a:gd name="connsiteX1" fmla="*/ 2072640 w 2529840"/>
              <a:gd name="connsiteY1" fmla="*/ 1767840 h 6583680"/>
              <a:gd name="connsiteX2" fmla="*/ 2529840 w 2529840"/>
              <a:gd name="connsiteY2" fmla="*/ 797560 h 6583680"/>
              <a:gd name="connsiteX3" fmla="*/ 782320 w 2529840"/>
              <a:gd name="connsiteY3" fmla="*/ 0 h 6583680"/>
              <a:gd name="connsiteX4" fmla="*/ 690880 w 2529840"/>
              <a:gd name="connsiteY4" fmla="*/ 264160 h 6583680"/>
              <a:gd name="connsiteX5" fmla="*/ 487680 w 2529840"/>
              <a:gd name="connsiteY5" fmla="*/ 447040 h 6583680"/>
              <a:gd name="connsiteX6" fmla="*/ 325120 w 2529840"/>
              <a:gd name="connsiteY6" fmla="*/ 660400 h 6583680"/>
              <a:gd name="connsiteX7" fmla="*/ 193040 w 2529840"/>
              <a:gd name="connsiteY7" fmla="*/ 944880 h 6583680"/>
              <a:gd name="connsiteX8" fmla="*/ 132080 w 2529840"/>
              <a:gd name="connsiteY8" fmla="*/ 1188720 h 6583680"/>
              <a:gd name="connsiteX9" fmla="*/ 203200 w 2529840"/>
              <a:gd name="connsiteY9" fmla="*/ 1463040 h 6583680"/>
              <a:gd name="connsiteX10" fmla="*/ 457200 w 2529840"/>
              <a:gd name="connsiteY10" fmla="*/ 1595120 h 6583680"/>
              <a:gd name="connsiteX11" fmla="*/ 528320 w 2529840"/>
              <a:gd name="connsiteY11" fmla="*/ 1778000 h 6583680"/>
              <a:gd name="connsiteX12" fmla="*/ 568960 w 2529840"/>
              <a:gd name="connsiteY12" fmla="*/ 2174240 h 6583680"/>
              <a:gd name="connsiteX13" fmla="*/ 558800 w 2529840"/>
              <a:gd name="connsiteY13" fmla="*/ 2418080 h 6583680"/>
              <a:gd name="connsiteX14" fmla="*/ 447040 w 2529840"/>
              <a:gd name="connsiteY14" fmla="*/ 2661920 h 6583680"/>
              <a:gd name="connsiteX15" fmla="*/ 274320 w 2529840"/>
              <a:gd name="connsiteY15" fmla="*/ 2895600 h 6583680"/>
              <a:gd name="connsiteX16" fmla="*/ 101600 w 2529840"/>
              <a:gd name="connsiteY16" fmla="*/ 3149600 h 6583680"/>
              <a:gd name="connsiteX17" fmla="*/ 20320 w 2529840"/>
              <a:gd name="connsiteY17" fmla="*/ 3362960 h 6583680"/>
              <a:gd name="connsiteX18" fmla="*/ 0 w 2529840"/>
              <a:gd name="connsiteY18" fmla="*/ 3708400 h 6583680"/>
              <a:gd name="connsiteX19" fmla="*/ 30480 w 2529840"/>
              <a:gd name="connsiteY19" fmla="*/ 3931920 h 6583680"/>
              <a:gd name="connsiteX20" fmla="*/ 121920 w 2529840"/>
              <a:gd name="connsiteY20" fmla="*/ 4206240 h 6583680"/>
              <a:gd name="connsiteX21" fmla="*/ 213360 w 2529840"/>
              <a:gd name="connsiteY21" fmla="*/ 4439920 h 6583680"/>
              <a:gd name="connsiteX22" fmla="*/ 325120 w 2529840"/>
              <a:gd name="connsiteY22" fmla="*/ 4572000 h 6583680"/>
              <a:gd name="connsiteX23" fmla="*/ 508000 w 2529840"/>
              <a:gd name="connsiteY23" fmla="*/ 4734560 h 6583680"/>
              <a:gd name="connsiteX24" fmla="*/ 670560 w 2529840"/>
              <a:gd name="connsiteY24" fmla="*/ 4785360 h 6583680"/>
              <a:gd name="connsiteX25" fmla="*/ 853440 w 2529840"/>
              <a:gd name="connsiteY25" fmla="*/ 4836160 h 6583680"/>
              <a:gd name="connsiteX26" fmla="*/ 1026160 w 2529840"/>
              <a:gd name="connsiteY26" fmla="*/ 4836160 h 6583680"/>
              <a:gd name="connsiteX27" fmla="*/ 1178560 w 2529840"/>
              <a:gd name="connsiteY27" fmla="*/ 4866640 h 6583680"/>
              <a:gd name="connsiteX28" fmla="*/ 1320800 w 2529840"/>
              <a:gd name="connsiteY28" fmla="*/ 4897120 h 6583680"/>
              <a:gd name="connsiteX29" fmla="*/ 1381760 w 2529840"/>
              <a:gd name="connsiteY29" fmla="*/ 4968240 h 6583680"/>
              <a:gd name="connsiteX30" fmla="*/ 1432560 w 2529840"/>
              <a:gd name="connsiteY30" fmla="*/ 5059680 h 6583680"/>
              <a:gd name="connsiteX31" fmla="*/ 1432560 w 2529840"/>
              <a:gd name="connsiteY31" fmla="*/ 5222240 h 6583680"/>
              <a:gd name="connsiteX32" fmla="*/ 1432560 w 2529840"/>
              <a:gd name="connsiteY32" fmla="*/ 5334000 h 6583680"/>
              <a:gd name="connsiteX33" fmla="*/ 1432560 w 2529840"/>
              <a:gd name="connsiteY33" fmla="*/ 5476240 h 6583680"/>
              <a:gd name="connsiteX34" fmla="*/ 1412240 w 2529840"/>
              <a:gd name="connsiteY34" fmla="*/ 5669280 h 6583680"/>
              <a:gd name="connsiteX35" fmla="*/ 1361440 w 2529840"/>
              <a:gd name="connsiteY35" fmla="*/ 5760720 h 6583680"/>
              <a:gd name="connsiteX36" fmla="*/ 1371600 w 2529840"/>
              <a:gd name="connsiteY36" fmla="*/ 5862320 h 6583680"/>
              <a:gd name="connsiteX37" fmla="*/ 1391920 w 2529840"/>
              <a:gd name="connsiteY37" fmla="*/ 6075680 h 6583680"/>
              <a:gd name="connsiteX38" fmla="*/ 1422400 w 2529840"/>
              <a:gd name="connsiteY38" fmla="*/ 6126480 h 6583680"/>
              <a:gd name="connsiteX39" fmla="*/ 1452880 w 2529840"/>
              <a:gd name="connsiteY39" fmla="*/ 6116320 h 6583680"/>
              <a:gd name="connsiteX40" fmla="*/ 1605280 w 2529840"/>
              <a:gd name="connsiteY40" fmla="*/ 6004560 h 6583680"/>
              <a:gd name="connsiteX41" fmla="*/ 1696720 w 2529840"/>
              <a:gd name="connsiteY41" fmla="*/ 5923280 h 6583680"/>
              <a:gd name="connsiteX42" fmla="*/ 1767840 w 2529840"/>
              <a:gd name="connsiteY42" fmla="*/ 5882640 h 6583680"/>
              <a:gd name="connsiteX43" fmla="*/ 1818640 w 2529840"/>
              <a:gd name="connsiteY43" fmla="*/ 5892800 h 6583680"/>
              <a:gd name="connsiteX44" fmla="*/ 1879600 w 2529840"/>
              <a:gd name="connsiteY44" fmla="*/ 5963920 h 6583680"/>
              <a:gd name="connsiteX45" fmla="*/ 1940560 w 2529840"/>
              <a:gd name="connsiteY45" fmla="*/ 6085840 h 6583680"/>
              <a:gd name="connsiteX46" fmla="*/ 2032000 w 2529840"/>
              <a:gd name="connsiteY46" fmla="*/ 6217920 h 6583680"/>
              <a:gd name="connsiteX47" fmla="*/ 2113280 w 2529840"/>
              <a:gd name="connsiteY47" fmla="*/ 6370320 h 6583680"/>
              <a:gd name="connsiteX48" fmla="*/ 2153920 w 2529840"/>
              <a:gd name="connsiteY48" fmla="*/ 6441440 h 6583680"/>
              <a:gd name="connsiteX49" fmla="*/ 1432560 w 2529840"/>
              <a:gd name="connsiteY49" fmla="*/ 6583680 h 6583680"/>
              <a:gd name="connsiteX0" fmla="*/ 2468880 w 2529840"/>
              <a:gd name="connsiteY0" fmla="*/ 5623560 h 6441440"/>
              <a:gd name="connsiteX1" fmla="*/ 2072640 w 2529840"/>
              <a:gd name="connsiteY1" fmla="*/ 1767840 h 6441440"/>
              <a:gd name="connsiteX2" fmla="*/ 2529840 w 2529840"/>
              <a:gd name="connsiteY2" fmla="*/ 797560 h 6441440"/>
              <a:gd name="connsiteX3" fmla="*/ 782320 w 2529840"/>
              <a:gd name="connsiteY3" fmla="*/ 0 h 6441440"/>
              <a:gd name="connsiteX4" fmla="*/ 690880 w 2529840"/>
              <a:gd name="connsiteY4" fmla="*/ 264160 h 6441440"/>
              <a:gd name="connsiteX5" fmla="*/ 487680 w 2529840"/>
              <a:gd name="connsiteY5" fmla="*/ 447040 h 6441440"/>
              <a:gd name="connsiteX6" fmla="*/ 325120 w 2529840"/>
              <a:gd name="connsiteY6" fmla="*/ 660400 h 6441440"/>
              <a:gd name="connsiteX7" fmla="*/ 193040 w 2529840"/>
              <a:gd name="connsiteY7" fmla="*/ 944880 h 6441440"/>
              <a:gd name="connsiteX8" fmla="*/ 132080 w 2529840"/>
              <a:gd name="connsiteY8" fmla="*/ 1188720 h 6441440"/>
              <a:gd name="connsiteX9" fmla="*/ 203200 w 2529840"/>
              <a:gd name="connsiteY9" fmla="*/ 1463040 h 6441440"/>
              <a:gd name="connsiteX10" fmla="*/ 457200 w 2529840"/>
              <a:gd name="connsiteY10" fmla="*/ 1595120 h 6441440"/>
              <a:gd name="connsiteX11" fmla="*/ 528320 w 2529840"/>
              <a:gd name="connsiteY11" fmla="*/ 1778000 h 6441440"/>
              <a:gd name="connsiteX12" fmla="*/ 568960 w 2529840"/>
              <a:gd name="connsiteY12" fmla="*/ 2174240 h 6441440"/>
              <a:gd name="connsiteX13" fmla="*/ 558800 w 2529840"/>
              <a:gd name="connsiteY13" fmla="*/ 2418080 h 6441440"/>
              <a:gd name="connsiteX14" fmla="*/ 447040 w 2529840"/>
              <a:gd name="connsiteY14" fmla="*/ 2661920 h 6441440"/>
              <a:gd name="connsiteX15" fmla="*/ 274320 w 2529840"/>
              <a:gd name="connsiteY15" fmla="*/ 2895600 h 6441440"/>
              <a:gd name="connsiteX16" fmla="*/ 101600 w 2529840"/>
              <a:gd name="connsiteY16" fmla="*/ 3149600 h 6441440"/>
              <a:gd name="connsiteX17" fmla="*/ 20320 w 2529840"/>
              <a:gd name="connsiteY17" fmla="*/ 3362960 h 6441440"/>
              <a:gd name="connsiteX18" fmla="*/ 0 w 2529840"/>
              <a:gd name="connsiteY18" fmla="*/ 3708400 h 6441440"/>
              <a:gd name="connsiteX19" fmla="*/ 30480 w 2529840"/>
              <a:gd name="connsiteY19" fmla="*/ 3931920 h 6441440"/>
              <a:gd name="connsiteX20" fmla="*/ 121920 w 2529840"/>
              <a:gd name="connsiteY20" fmla="*/ 4206240 h 6441440"/>
              <a:gd name="connsiteX21" fmla="*/ 213360 w 2529840"/>
              <a:gd name="connsiteY21" fmla="*/ 4439920 h 6441440"/>
              <a:gd name="connsiteX22" fmla="*/ 325120 w 2529840"/>
              <a:gd name="connsiteY22" fmla="*/ 4572000 h 6441440"/>
              <a:gd name="connsiteX23" fmla="*/ 508000 w 2529840"/>
              <a:gd name="connsiteY23" fmla="*/ 4734560 h 6441440"/>
              <a:gd name="connsiteX24" fmla="*/ 670560 w 2529840"/>
              <a:gd name="connsiteY24" fmla="*/ 4785360 h 6441440"/>
              <a:gd name="connsiteX25" fmla="*/ 853440 w 2529840"/>
              <a:gd name="connsiteY25" fmla="*/ 4836160 h 6441440"/>
              <a:gd name="connsiteX26" fmla="*/ 1026160 w 2529840"/>
              <a:gd name="connsiteY26" fmla="*/ 4836160 h 6441440"/>
              <a:gd name="connsiteX27" fmla="*/ 1178560 w 2529840"/>
              <a:gd name="connsiteY27" fmla="*/ 4866640 h 6441440"/>
              <a:gd name="connsiteX28" fmla="*/ 1320800 w 2529840"/>
              <a:gd name="connsiteY28" fmla="*/ 4897120 h 6441440"/>
              <a:gd name="connsiteX29" fmla="*/ 1381760 w 2529840"/>
              <a:gd name="connsiteY29" fmla="*/ 4968240 h 6441440"/>
              <a:gd name="connsiteX30" fmla="*/ 1432560 w 2529840"/>
              <a:gd name="connsiteY30" fmla="*/ 5059680 h 6441440"/>
              <a:gd name="connsiteX31" fmla="*/ 1432560 w 2529840"/>
              <a:gd name="connsiteY31" fmla="*/ 5222240 h 6441440"/>
              <a:gd name="connsiteX32" fmla="*/ 1432560 w 2529840"/>
              <a:gd name="connsiteY32" fmla="*/ 5334000 h 6441440"/>
              <a:gd name="connsiteX33" fmla="*/ 1432560 w 2529840"/>
              <a:gd name="connsiteY33" fmla="*/ 5476240 h 6441440"/>
              <a:gd name="connsiteX34" fmla="*/ 1412240 w 2529840"/>
              <a:gd name="connsiteY34" fmla="*/ 5669280 h 6441440"/>
              <a:gd name="connsiteX35" fmla="*/ 1361440 w 2529840"/>
              <a:gd name="connsiteY35" fmla="*/ 5760720 h 6441440"/>
              <a:gd name="connsiteX36" fmla="*/ 1371600 w 2529840"/>
              <a:gd name="connsiteY36" fmla="*/ 5862320 h 6441440"/>
              <a:gd name="connsiteX37" fmla="*/ 1391920 w 2529840"/>
              <a:gd name="connsiteY37" fmla="*/ 6075680 h 6441440"/>
              <a:gd name="connsiteX38" fmla="*/ 1422400 w 2529840"/>
              <a:gd name="connsiteY38" fmla="*/ 6126480 h 6441440"/>
              <a:gd name="connsiteX39" fmla="*/ 1452880 w 2529840"/>
              <a:gd name="connsiteY39" fmla="*/ 6116320 h 6441440"/>
              <a:gd name="connsiteX40" fmla="*/ 1605280 w 2529840"/>
              <a:gd name="connsiteY40" fmla="*/ 6004560 h 6441440"/>
              <a:gd name="connsiteX41" fmla="*/ 1696720 w 2529840"/>
              <a:gd name="connsiteY41" fmla="*/ 5923280 h 6441440"/>
              <a:gd name="connsiteX42" fmla="*/ 1767840 w 2529840"/>
              <a:gd name="connsiteY42" fmla="*/ 5882640 h 6441440"/>
              <a:gd name="connsiteX43" fmla="*/ 1818640 w 2529840"/>
              <a:gd name="connsiteY43" fmla="*/ 5892800 h 6441440"/>
              <a:gd name="connsiteX44" fmla="*/ 1879600 w 2529840"/>
              <a:gd name="connsiteY44" fmla="*/ 5963920 h 6441440"/>
              <a:gd name="connsiteX45" fmla="*/ 1940560 w 2529840"/>
              <a:gd name="connsiteY45" fmla="*/ 6085840 h 6441440"/>
              <a:gd name="connsiteX46" fmla="*/ 2032000 w 2529840"/>
              <a:gd name="connsiteY46" fmla="*/ 6217920 h 6441440"/>
              <a:gd name="connsiteX47" fmla="*/ 2113280 w 2529840"/>
              <a:gd name="connsiteY47" fmla="*/ 6370320 h 6441440"/>
              <a:gd name="connsiteX48" fmla="*/ 2153920 w 2529840"/>
              <a:gd name="connsiteY48" fmla="*/ 6441440 h 6441440"/>
              <a:gd name="connsiteX49" fmla="*/ 2468880 w 252984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971800 w 2971800"/>
              <a:gd name="connsiteY2" fmla="*/ 35560 h 6441440"/>
              <a:gd name="connsiteX3" fmla="*/ 782320 w 2971800"/>
              <a:gd name="connsiteY3" fmla="*/ 0 h 6441440"/>
              <a:gd name="connsiteX4" fmla="*/ 690880 w 2971800"/>
              <a:gd name="connsiteY4" fmla="*/ 264160 h 6441440"/>
              <a:gd name="connsiteX5" fmla="*/ 487680 w 2971800"/>
              <a:gd name="connsiteY5" fmla="*/ 447040 h 6441440"/>
              <a:gd name="connsiteX6" fmla="*/ 325120 w 2971800"/>
              <a:gd name="connsiteY6" fmla="*/ 660400 h 6441440"/>
              <a:gd name="connsiteX7" fmla="*/ 193040 w 2971800"/>
              <a:gd name="connsiteY7" fmla="*/ 944880 h 6441440"/>
              <a:gd name="connsiteX8" fmla="*/ 132080 w 2971800"/>
              <a:gd name="connsiteY8" fmla="*/ 1188720 h 6441440"/>
              <a:gd name="connsiteX9" fmla="*/ 203200 w 2971800"/>
              <a:gd name="connsiteY9" fmla="*/ 1463040 h 6441440"/>
              <a:gd name="connsiteX10" fmla="*/ 457200 w 2971800"/>
              <a:gd name="connsiteY10" fmla="*/ 1595120 h 6441440"/>
              <a:gd name="connsiteX11" fmla="*/ 528320 w 2971800"/>
              <a:gd name="connsiteY11" fmla="*/ 1778000 h 6441440"/>
              <a:gd name="connsiteX12" fmla="*/ 568960 w 2971800"/>
              <a:gd name="connsiteY12" fmla="*/ 2174240 h 6441440"/>
              <a:gd name="connsiteX13" fmla="*/ 558800 w 2971800"/>
              <a:gd name="connsiteY13" fmla="*/ 2418080 h 6441440"/>
              <a:gd name="connsiteX14" fmla="*/ 447040 w 2971800"/>
              <a:gd name="connsiteY14" fmla="*/ 2661920 h 6441440"/>
              <a:gd name="connsiteX15" fmla="*/ 274320 w 2971800"/>
              <a:gd name="connsiteY15" fmla="*/ 2895600 h 6441440"/>
              <a:gd name="connsiteX16" fmla="*/ 101600 w 2971800"/>
              <a:gd name="connsiteY16" fmla="*/ 3149600 h 6441440"/>
              <a:gd name="connsiteX17" fmla="*/ 20320 w 2971800"/>
              <a:gd name="connsiteY17" fmla="*/ 3362960 h 6441440"/>
              <a:gd name="connsiteX18" fmla="*/ 0 w 2971800"/>
              <a:gd name="connsiteY18" fmla="*/ 3708400 h 6441440"/>
              <a:gd name="connsiteX19" fmla="*/ 30480 w 2971800"/>
              <a:gd name="connsiteY19" fmla="*/ 3931920 h 6441440"/>
              <a:gd name="connsiteX20" fmla="*/ 121920 w 2971800"/>
              <a:gd name="connsiteY20" fmla="*/ 4206240 h 6441440"/>
              <a:gd name="connsiteX21" fmla="*/ 213360 w 2971800"/>
              <a:gd name="connsiteY21" fmla="*/ 4439920 h 6441440"/>
              <a:gd name="connsiteX22" fmla="*/ 325120 w 2971800"/>
              <a:gd name="connsiteY22" fmla="*/ 4572000 h 6441440"/>
              <a:gd name="connsiteX23" fmla="*/ 508000 w 2971800"/>
              <a:gd name="connsiteY23" fmla="*/ 4734560 h 6441440"/>
              <a:gd name="connsiteX24" fmla="*/ 670560 w 2971800"/>
              <a:gd name="connsiteY24" fmla="*/ 4785360 h 6441440"/>
              <a:gd name="connsiteX25" fmla="*/ 853440 w 2971800"/>
              <a:gd name="connsiteY25" fmla="*/ 4836160 h 6441440"/>
              <a:gd name="connsiteX26" fmla="*/ 1026160 w 2971800"/>
              <a:gd name="connsiteY26" fmla="*/ 4836160 h 6441440"/>
              <a:gd name="connsiteX27" fmla="*/ 1178560 w 2971800"/>
              <a:gd name="connsiteY27" fmla="*/ 4866640 h 6441440"/>
              <a:gd name="connsiteX28" fmla="*/ 1320800 w 2971800"/>
              <a:gd name="connsiteY28" fmla="*/ 4897120 h 6441440"/>
              <a:gd name="connsiteX29" fmla="*/ 1381760 w 2971800"/>
              <a:gd name="connsiteY29" fmla="*/ 4968240 h 6441440"/>
              <a:gd name="connsiteX30" fmla="*/ 1432560 w 2971800"/>
              <a:gd name="connsiteY30" fmla="*/ 5059680 h 6441440"/>
              <a:gd name="connsiteX31" fmla="*/ 1432560 w 2971800"/>
              <a:gd name="connsiteY31" fmla="*/ 5222240 h 6441440"/>
              <a:gd name="connsiteX32" fmla="*/ 1432560 w 2971800"/>
              <a:gd name="connsiteY32" fmla="*/ 5334000 h 6441440"/>
              <a:gd name="connsiteX33" fmla="*/ 1432560 w 2971800"/>
              <a:gd name="connsiteY33" fmla="*/ 5476240 h 6441440"/>
              <a:gd name="connsiteX34" fmla="*/ 1412240 w 2971800"/>
              <a:gd name="connsiteY34" fmla="*/ 5669280 h 6441440"/>
              <a:gd name="connsiteX35" fmla="*/ 1361440 w 2971800"/>
              <a:gd name="connsiteY35" fmla="*/ 5760720 h 6441440"/>
              <a:gd name="connsiteX36" fmla="*/ 1371600 w 2971800"/>
              <a:gd name="connsiteY36" fmla="*/ 5862320 h 6441440"/>
              <a:gd name="connsiteX37" fmla="*/ 1391920 w 2971800"/>
              <a:gd name="connsiteY37" fmla="*/ 6075680 h 6441440"/>
              <a:gd name="connsiteX38" fmla="*/ 1422400 w 2971800"/>
              <a:gd name="connsiteY38" fmla="*/ 6126480 h 6441440"/>
              <a:gd name="connsiteX39" fmla="*/ 1452880 w 2971800"/>
              <a:gd name="connsiteY39" fmla="*/ 6116320 h 6441440"/>
              <a:gd name="connsiteX40" fmla="*/ 1605280 w 2971800"/>
              <a:gd name="connsiteY40" fmla="*/ 6004560 h 6441440"/>
              <a:gd name="connsiteX41" fmla="*/ 1696720 w 2971800"/>
              <a:gd name="connsiteY41" fmla="*/ 5923280 h 6441440"/>
              <a:gd name="connsiteX42" fmla="*/ 1767840 w 2971800"/>
              <a:gd name="connsiteY42" fmla="*/ 5882640 h 6441440"/>
              <a:gd name="connsiteX43" fmla="*/ 1818640 w 2971800"/>
              <a:gd name="connsiteY43" fmla="*/ 5892800 h 6441440"/>
              <a:gd name="connsiteX44" fmla="*/ 1879600 w 2971800"/>
              <a:gd name="connsiteY44" fmla="*/ 5963920 h 6441440"/>
              <a:gd name="connsiteX45" fmla="*/ 1940560 w 2971800"/>
              <a:gd name="connsiteY45" fmla="*/ 6085840 h 6441440"/>
              <a:gd name="connsiteX46" fmla="*/ 2032000 w 2971800"/>
              <a:gd name="connsiteY46" fmla="*/ 6217920 h 6441440"/>
              <a:gd name="connsiteX47" fmla="*/ 2113280 w 2971800"/>
              <a:gd name="connsiteY47" fmla="*/ 6370320 h 6441440"/>
              <a:gd name="connsiteX48" fmla="*/ 2153920 w 2971800"/>
              <a:gd name="connsiteY48" fmla="*/ 6441440 h 6441440"/>
              <a:gd name="connsiteX49" fmla="*/ 2468880 w 297180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390799 w 2971800"/>
              <a:gd name="connsiteY2" fmla="*/ 1067373 h 6441440"/>
              <a:gd name="connsiteX3" fmla="*/ 2971800 w 2971800"/>
              <a:gd name="connsiteY3" fmla="*/ 35560 h 6441440"/>
              <a:gd name="connsiteX4" fmla="*/ 782320 w 2971800"/>
              <a:gd name="connsiteY4" fmla="*/ 0 h 6441440"/>
              <a:gd name="connsiteX5" fmla="*/ 690880 w 2971800"/>
              <a:gd name="connsiteY5" fmla="*/ 264160 h 6441440"/>
              <a:gd name="connsiteX6" fmla="*/ 487680 w 2971800"/>
              <a:gd name="connsiteY6" fmla="*/ 447040 h 6441440"/>
              <a:gd name="connsiteX7" fmla="*/ 325120 w 2971800"/>
              <a:gd name="connsiteY7" fmla="*/ 660400 h 6441440"/>
              <a:gd name="connsiteX8" fmla="*/ 193040 w 2971800"/>
              <a:gd name="connsiteY8" fmla="*/ 944880 h 6441440"/>
              <a:gd name="connsiteX9" fmla="*/ 132080 w 2971800"/>
              <a:gd name="connsiteY9" fmla="*/ 1188720 h 6441440"/>
              <a:gd name="connsiteX10" fmla="*/ 203200 w 2971800"/>
              <a:gd name="connsiteY10" fmla="*/ 1463040 h 6441440"/>
              <a:gd name="connsiteX11" fmla="*/ 457200 w 2971800"/>
              <a:gd name="connsiteY11" fmla="*/ 1595120 h 6441440"/>
              <a:gd name="connsiteX12" fmla="*/ 528320 w 2971800"/>
              <a:gd name="connsiteY12" fmla="*/ 1778000 h 6441440"/>
              <a:gd name="connsiteX13" fmla="*/ 568960 w 2971800"/>
              <a:gd name="connsiteY13" fmla="*/ 2174240 h 6441440"/>
              <a:gd name="connsiteX14" fmla="*/ 558800 w 2971800"/>
              <a:gd name="connsiteY14" fmla="*/ 2418080 h 6441440"/>
              <a:gd name="connsiteX15" fmla="*/ 447040 w 2971800"/>
              <a:gd name="connsiteY15" fmla="*/ 2661920 h 6441440"/>
              <a:gd name="connsiteX16" fmla="*/ 274320 w 2971800"/>
              <a:gd name="connsiteY16" fmla="*/ 2895600 h 6441440"/>
              <a:gd name="connsiteX17" fmla="*/ 101600 w 2971800"/>
              <a:gd name="connsiteY17" fmla="*/ 3149600 h 6441440"/>
              <a:gd name="connsiteX18" fmla="*/ 20320 w 2971800"/>
              <a:gd name="connsiteY18" fmla="*/ 3362960 h 6441440"/>
              <a:gd name="connsiteX19" fmla="*/ 0 w 2971800"/>
              <a:gd name="connsiteY19" fmla="*/ 3708400 h 6441440"/>
              <a:gd name="connsiteX20" fmla="*/ 30480 w 2971800"/>
              <a:gd name="connsiteY20" fmla="*/ 3931920 h 6441440"/>
              <a:gd name="connsiteX21" fmla="*/ 121920 w 2971800"/>
              <a:gd name="connsiteY21" fmla="*/ 4206240 h 6441440"/>
              <a:gd name="connsiteX22" fmla="*/ 213360 w 2971800"/>
              <a:gd name="connsiteY22" fmla="*/ 4439920 h 6441440"/>
              <a:gd name="connsiteX23" fmla="*/ 325120 w 2971800"/>
              <a:gd name="connsiteY23" fmla="*/ 4572000 h 6441440"/>
              <a:gd name="connsiteX24" fmla="*/ 508000 w 2971800"/>
              <a:gd name="connsiteY24" fmla="*/ 4734560 h 6441440"/>
              <a:gd name="connsiteX25" fmla="*/ 670560 w 2971800"/>
              <a:gd name="connsiteY25" fmla="*/ 4785360 h 6441440"/>
              <a:gd name="connsiteX26" fmla="*/ 853440 w 2971800"/>
              <a:gd name="connsiteY26" fmla="*/ 4836160 h 6441440"/>
              <a:gd name="connsiteX27" fmla="*/ 1026160 w 2971800"/>
              <a:gd name="connsiteY27" fmla="*/ 4836160 h 6441440"/>
              <a:gd name="connsiteX28" fmla="*/ 1178560 w 2971800"/>
              <a:gd name="connsiteY28" fmla="*/ 4866640 h 6441440"/>
              <a:gd name="connsiteX29" fmla="*/ 1320800 w 2971800"/>
              <a:gd name="connsiteY29" fmla="*/ 4897120 h 6441440"/>
              <a:gd name="connsiteX30" fmla="*/ 1381760 w 2971800"/>
              <a:gd name="connsiteY30" fmla="*/ 4968240 h 6441440"/>
              <a:gd name="connsiteX31" fmla="*/ 1432560 w 2971800"/>
              <a:gd name="connsiteY31" fmla="*/ 5059680 h 6441440"/>
              <a:gd name="connsiteX32" fmla="*/ 1432560 w 2971800"/>
              <a:gd name="connsiteY32" fmla="*/ 5222240 h 6441440"/>
              <a:gd name="connsiteX33" fmla="*/ 1432560 w 2971800"/>
              <a:gd name="connsiteY33" fmla="*/ 5334000 h 6441440"/>
              <a:gd name="connsiteX34" fmla="*/ 1432560 w 2971800"/>
              <a:gd name="connsiteY34" fmla="*/ 5476240 h 6441440"/>
              <a:gd name="connsiteX35" fmla="*/ 1412240 w 2971800"/>
              <a:gd name="connsiteY35" fmla="*/ 5669280 h 6441440"/>
              <a:gd name="connsiteX36" fmla="*/ 1361440 w 2971800"/>
              <a:gd name="connsiteY36" fmla="*/ 5760720 h 6441440"/>
              <a:gd name="connsiteX37" fmla="*/ 1371600 w 2971800"/>
              <a:gd name="connsiteY37" fmla="*/ 5862320 h 6441440"/>
              <a:gd name="connsiteX38" fmla="*/ 1391920 w 2971800"/>
              <a:gd name="connsiteY38" fmla="*/ 6075680 h 6441440"/>
              <a:gd name="connsiteX39" fmla="*/ 1422400 w 2971800"/>
              <a:gd name="connsiteY39" fmla="*/ 6126480 h 6441440"/>
              <a:gd name="connsiteX40" fmla="*/ 1452880 w 2971800"/>
              <a:gd name="connsiteY40" fmla="*/ 6116320 h 6441440"/>
              <a:gd name="connsiteX41" fmla="*/ 1605280 w 2971800"/>
              <a:gd name="connsiteY41" fmla="*/ 6004560 h 6441440"/>
              <a:gd name="connsiteX42" fmla="*/ 1696720 w 2971800"/>
              <a:gd name="connsiteY42" fmla="*/ 5923280 h 6441440"/>
              <a:gd name="connsiteX43" fmla="*/ 1767840 w 2971800"/>
              <a:gd name="connsiteY43" fmla="*/ 5882640 h 6441440"/>
              <a:gd name="connsiteX44" fmla="*/ 1818640 w 2971800"/>
              <a:gd name="connsiteY44" fmla="*/ 5892800 h 6441440"/>
              <a:gd name="connsiteX45" fmla="*/ 1879600 w 2971800"/>
              <a:gd name="connsiteY45" fmla="*/ 5963920 h 6441440"/>
              <a:gd name="connsiteX46" fmla="*/ 1940560 w 2971800"/>
              <a:gd name="connsiteY46" fmla="*/ 6085840 h 6441440"/>
              <a:gd name="connsiteX47" fmla="*/ 2032000 w 2971800"/>
              <a:gd name="connsiteY47" fmla="*/ 6217920 h 6441440"/>
              <a:gd name="connsiteX48" fmla="*/ 2113280 w 2971800"/>
              <a:gd name="connsiteY48" fmla="*/ 6370320 h 6441440"/>
              <a:gd name="connsiteX49" fmla="*/ 2153920 w 2971800"/>
              <a:gd name="connsiteY49" fmla="*/ 6441440 h 6441440"/>
              <a:gd name="connsiteX50" fmla="*/ 2468880 w 2971800"/>
              <a:gd name="connsiteY50" fmla="*/ 5623560 h 6441440"/>
              <a:gd name="connsiteX0" fmla="*/ 2468880 w 3609999"/>
              <a:gd name="connsiteY0" fmla="*/ 5623560 h 6441440"/>
              <a:gd name="connsiteX1" fmla="*/ 2072640 w 3609999"/>
              <a:gd name="connsiteY1" fmla="*/ 1767840 h 6441440"/>
              <a:gd name="connsiteX2" fmla="*/ 3609999 w 3609999"/>
              <a:gd name="connsiteY2" fmla="*/ 1097853 h 6441440"/>
              <a:gd name="connsiteX3" fmla="*/ 2971800 w 3609999"/>
              <a:gd name="connsiteY3" fmla="*/ 35560 h 6441440"/>
              <a:gd name="connsiteX4" fmla="*/ 782320 w 3609999"/>
              <a:gd name="connsiteY4" fmla="*/ 0 h 6441440"/>
              <a:gd name="connsiteX5" fmla="*/ 690880 w 3609999"/>
              <a:gd name="connsiteY5" fmla="*/ 264160 h 6441440"/>
              <a:gd name="connsiteX6" fmla="*/ 487680 w 3609999"/>
              <a:gd name="connsiteY6" fmla="*/ 447040 h 6441440"/>
              <a:gd name="connsiteX7" fmla="*/ 325120 w 3609999"/>
              <a:gd name="connsiteY7" fmla="*/ 660400 h 6441440"/>
              <a:gd name="connsiteX8" fmla="*/ 193040 w 3609999"/>
              <a:gd name="connsiteY8" fmla="*/ 944880 h 6441440"/>
              <a:gd name="connsiteX9" fmla="*/ 132080 w 3609999"/>
              <a:gd name="connsiteY9" fmla="*/ 1188720 h 6441440"/>
              <a:gd name="connsiteX10" fmla="*/ 203200 w 3609999"/>
              <a:gd name="connsiteY10" fmla="*/ 1463040 h 6441440"/>
              <a:gd name="connsiteX11" fmla="*/ 457200 w 3609999"/>
              <a:gd name="connsiteY11" fmla="*/ 1595120 h 6441440"/>
              <a:gd name="connsiteX12" fmla="*/ 528320 w 3609999"/>
              <a:gd name="connsiteY12" fmla="*/ 1778000 h 6441440"/>
              <a:gd name="connsiteX13" fmla="*/ 568960 w 3609999"/>
              <a:gd name="connsiteY13" fmla="*/ 2174240 h 6441440"/>
              <a:gd name="connsiteX14" fmla="*/ 558800 w 3609999"/>
              <a:gd name="connsiteY14" fmla="*/ 2418080 h 6441440"/>
              <a:gd name="connsiteX15" fmla="*/ 447040 w 3609999"/>
              <a:gd name="connsiteY15" fmla="*/ 2661920 h 6441440"/>
              <a:gd name="connsiteX16" fmla="*/ 274320 w 3609999"/>
              <a:gd name="connsiteY16" fmla="*/ 2895600 h 6441440"/>
              <a:gd name="connsiteX17" fmla="*/ 101600 w 3609999"/>
              <a:gd name="connsiteY17" fmla="*/ 3149600 h 6441440"/>
              <a:gd name="connsiteX18" fmla="*/ 20320 w 3609999"/>
              <a:gd name="connsiteY18" fmla="*/ 3362960 h 6441440"/>
              <a:gd name="connsiteX19" fmla="*/ 0 w 3609999"/>
              <a:gd name="connsiteY19" fmla="*/ 3708400 h 6441440"/>
              <a:gd name="connsiteX20" fmla="*/ 30480 w 3609999"/>
              <a:gd name="connsiteY20" fmla="*/ 3931920 h 6441440"/>
              <a:gd name="connsiteX21" fmla="*/ 121920 w 3609999"/>
              <a:gd name="connsiteY21" fmla="*/ 4206240 h 6441440"/>
              <a:gd name="connsiteX22" fmla="*/ 213360 w 3609999"/>
              <a:gd name="connsiteY22" fmla="*/ 4439920 h 6441440"/>
              <a:gd name="connsiteX23" fmla="*/ 325120 w 3609999"/>
              <a:gd name="connsiteY23" fmla="*/ 4572000 h 6441440"/>
              <a:gd name="connsiteX24" fmla="*/ 508000 w 3609999"/>
              <a:gd name="connsiteY24" fmla="*/ 4734560 h 6441440"/>
              <a:gd name="connsiteX25" fmla="*/ 670560 w 3609999"/>
              <a:gd name="connsiteY25" fmla="*/ 4785360 h 6441440"/>
              <a:gd name="connsiteX26" fmla="*/ 853440 w 3609999"/>
              <a:gd name="connsiteY26" fmla="*/ 4836160 h 6441440"/>
              <a:gd name="connsiteX27" fmla="*/ 1026160 w 3609999"/>
              <a:gd name="connsiteY27" fmla="*/ 4836160 h 6441440"/>
              <a:gd name="connsiteX28" fmla="*/ 1178560 w 3609999"/>
              <a:gd name="connsiteY28" fmla="*/ 4866640 h 6441440"/>
              <a:gd name="connsiteX29" fmla="*/ 1320800 w 3609999"/>
              <a:gd name="connsiteY29" fmla="*/ 4897120 h 6441440"/>
              <a:gd name="connsiteX30" fmla="*/ 1381760 w 3609999"/>
              <a:gd name="connsiteY30" fmla="*/ 4968240 h 6441440"/>
              <a:gd name="connsiteX31" fmla="*/ 1432560 w 3609999"/>
              <a:gd name="connsiteY31" fmla="*/ 5059680 h 6441440"/>
              <a:gd name="connsiteX32" fmla="*/ 1432560 w 3609999"/>
              <a:gd name="connsiteY32" fmla="*/ 5222240 h 6441440"/>
              <a:gd name="connsiteX33" fmla="*/ 1432560 w 3609999"/>
              <a:gd name="connsiteY33" fmla="*/ 5334000 h 6441440"/>
              <a:gd name="connsiteX34" fmla="*/ 1432560 w 3609999"/>
              <a:gd name="connsiteY34" fmla="*/ 5476240 h 6441440"/>
              <a:gd name="connsiteX35" fmla="*/ 1412240 w 3609999"/>
              <a:gd name="connsiteY35" fmla="*/ 5669280 h 6441440"/>
              <a:gd name="connsiteX36" fmla="*/ 1361440 w 3609999"/>
              <a:gd name="connsiteY36" fmla="*/ 5760720 h 6441440"/>
              <a:gd name="connsiteX37" fmla="*/ 1371600 w 3609999"/>
              <a:gd name="connsiteY37" fmla="*/ 5862320 h 6441440"/>
              <a:gd name="connsiteX38" fmla="*/ 1391920 w 3609999"/>
              <a:gd name="connsiteY38" fmla="*/ 6075680 h 6441440"/>
              <a:gd name="connsiteX39" fmla="*/ 1422400 w 3609999"/>
              <a:gd name="connsiteY39" fmla="*/ 6126480 h 6441440"/>
              <a:gd name="connsiteX40" fmla="*/ 1452880 w 3609999"/>
              <a:gd name="connsiteY40" fmla="*/ 6116320 h 6441440"/>
              <a:gd name="connsiteX41" fmla="*/ 1605280 w 3609999"/>
              <a:gd name="connsiteY41" fmla="*/ 6004560 h 6441440"/>
              <a:gd name="connsiteX42" fmla="*/ 1696720 w 3609999"/>
              <a:gd name="connsiteY42" fmla="*/ 5923280 h 6441440"/>
              <a:gd name="connsiteX43" fmla="*/ 1767840 w 3609999"/>
              <a:gd name="connsiteY43" fmla="*/ 5882640 h 6441440"/>
              <a:gd name="connsiteX44" fmla="*/ 1818640 w 3609999"/>
              <a:gd name="connsiteY44" fmla="*/ 5892800 h 6441440"/>
              <a:gd name="connsiteX45" fmla="*/ 1879600 w 3609999"/>
              <a:gd name="connsiteY45" fmla="*/ 5963920 h 6441440"/>
              <a:gd name="connsiteX46" fmla="*/ 1940560 w 3609999"/>
              <a:gd name="connsiteY46" fmla="*/ 6085840 h 6441440"/>
              <a:gd name="connsiteX47" fmla="*/ 2032000 w 3609999"/>
              <a:gd name="connsiteY47" fmla="*/ 6217920 h 6441440"/>
              <a:gd name="connsiteX48" fmla="*/ 2113280 w 3609999"/>
              <a:gd name="connsiteY48" fmla="*/ 6370320 h 6441440"/>
              <a:gd name="connsiteX49" fmla="*/ 2153920 w 3609999"/>
              <a:gd name="connsiteY49" fmla="*/ 6441440 h 6441440"/>
              <a:gd name="connsiteX50" fmla="*/ 2468880 w 3609999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609999 w 4389120"/>
              <a:gd name="connsiteY2" fmla="*/ 109785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107079 w 4389120"/>
              <a:gd name="connsiteY2" fmla="*/ 158553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4389120 w 4389120"/>
              <a:gd name="connsiteY50" fmla="*/ 6827520 h 682752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2954678 w 4389120"/>
              <a:gd name="connsiteY50" fmla="*/ 6569013 h 6827520"/>
              <a:gd name="connsiteX51" fmla="*/ 4389120 w 4389120"/>
              <a:gd name="connsiteY51" fmla="*/ 6827520 h 6827520"/>
              <a:gd name="connsiteX0" fmla="*/ 4389120 w 4389120"/>
              <a:gd name="connsiteY0" fmla="*/ 6827520 h 6919533"/>
              <a:gd name="connsiteX1" fmla="*/ 4389120 w 4389120"/>
              <a:gd name="connsiteY1" fmla="*/ 1600200 h 6919533"/>
              <a:gd name="connsiteX2" fmla="*/ 3107079 w 4389120"/>
              <a:gd name="connsiteY2" fmla="*/ 1585533 h 6919533"/>
              <a:gd name="connsiteX3" fmla="*/ 2971800 w 4389120"/>
              <a:gd name="connsiteY3" fmla="*/ 35560 h 6919533"/>
              <a:gd name="connsiteX4" fmla="*/ 782320 w 4389120"/>
              <a:gd name="connsiteY4" fmla="*/ 0 h 6919533"/>
              <a:gd name="connsiteX5" fmla="*/ 690880 w 4389120"/>
              <a:gd name="connsiteY5" fmla="*/ 264160 h 6919533"/>
              <a:gd name="connsiteX6" fmla="*/ 487680 w 4389120"/>
              <a:gd name="connsiteY6" fmla="*/ 447040 h 6919533"/>
              <a:gd name="connsiteX7" fmla="*/ 325120 w 4389120"/>
              <a:gd name="connsiteY7" fmla="*/ 660400 h 6919533"/>
              <a:gd name="connsiteX8" fmla="*/ 193040 w 4389120"/>
              <a:gd name="connsiteY8" fmla="*/ 944880 h 6919533"/>
              <a:gd name="connsiteX9" fmla="*/ 132080 w 4389120"/>
              <a:gd name="connsiteY9" fmla="*/ 1188720 h 6919533"/>
              <a:gd name="connsiteX10" fmla="*/ 203200 w 4389120"/>
              <a:gd name="connsiteY10" fmla="*/ 1463040 h 6919533"/>
              <a:gd name="connsiteX11" fmla="*/ 457200 w 4389120"/>
              <a:gd name="connsiteY11" fmla="*/ 1595120 h 6919533"/>
              <a:gd name="connsiteX12" fmla="*/ 528320 w 4389120"/>
              <a:gd name="connsiteY12" fmla="*/ 1778000 h 6919533"/>
              <a:gd name="connsiteX13" fmla="*/ 568960 w 4389120"/>
              <a:gd name="connsiteY13" fmla="*/ 2174240 h 6919533"/>
              <a:gd name="connsiteX14" fmla="*/ 558800 w 4389120"/>
              <a:gd name="connsiteY14" fmla="*/ 2418080 h 6919533"/>
              <a:gd name="connsiteX15" fmla="*/ 447040 w 4389120"/>
              <a:gd name="connsiteY15" fmla="*/ 2661920 h 6919533"/>
              <a:gd name="connsiteX16" fmla="*/ 274320 w 4389120"/>
              <a:gd name="connsiteY16" fmla="*/ 2895600 h 6919533"/>
              <a:gd name="connsiteX17" fmla="*/ 101600 w 4389120"/>
              <a:gd name="connsiteY17" fmla="*/ 3149600 h 6919533"/>
              <a:gd name="connsiteX18" fmla="*/ 20320 w 4389120"/>
              <a:gd name="connsiteY18" fmla="*/ 3362960 h 6919533"/>
              <a:gd name="connsiteX19" fmla="*/ 0 w 4389120"/>
              <a:gd name="connsiteY19" fmla="*/ 3708400 h 6919533"/>
              <a:gd name="connsiteX20" fmla="*/ 30480 w 4389120"/>
              <a:gd name="connsiteY20" fmla="*/ 3931920 h 6919533"/>
              <a:gd name="connsiteX21" fmla="*/ 121920 w 4389120"/>
              <a:gd name="connsiteY21" fmla="*/ 4206240 h 6919533"/>
              <a:gd name="connsiteX22" fmla="*/ 213360 w 4389120"/>
              <a:gd name="connsiteY22" fmla="*/ 4439920 h 6919533"/>
              <a:gd name="connsiteX23" fmla="*/ 325120 w 4389120"/>
              <a:gd name="connsiteY23" fmla="*/ 4572000 h 6919533"/>
              <a:gd name="connsiteX24" fmla="*/ 508000 w 4389120"/>
              <a:gd name="connsiteY24" fmla="*/ 4734560 h 6919533"/>
              <a:gd name="connsiteX25" fmla="*/ 670560 w 4389120"/>
              <a:gd name="connsiteY25" fmla="*/ 4785360 h 6919533"/>
              <a:gd name="connsiteX26" fmla="*/ 853440 w 4389120"/>
              <a:gd name="connsiteY26" fmla="*/ 4836160 h 6919533"/>
              <a:gd name="connsiteX27" fmla="*/ 1026160 w 4389120"/>
              <a:gd name="connsiteY27" fmla="*/ 4836160 h 6919533"/>
              <a:gd name="connsiteX28" fmla="*/ 1178560 w 4389120"/>
              <a:gd name="connsiteY28" fmla="*/ 4866640 h 6919533"/>
              <a:gd name="connsiteX29" fmla="*/ 1320800 w 4389120"/>
              <a:gd name="connsiteY29" fmla="*/ 4897120 h 6919533"/>
              <a:gd name="connsiteX30" fmla="*/ 1381760 w 4389120"/>
              <a:gd name="connsiteY30" fmla="*/ 4968240 h 6919533"/>
              <a:gd name="connsiteX31" fmla="*/ 1432560 w 4389120"/>
              <a:gd name="connsiteY31" fmla="*/ 5059680 h 6919533"/>
              <a:gd name="connsiteX32" fmla="*/ 1432560 w 4389120"/>
              <a:gd name="connsiteY32" fmla="*/ 5222240 h 6919533"/>
              <a:gd name="connsiteX33" fmla="*/ 1432560 w 4389120"/>
              <a:gd name="connsiteY33" fmla="*/ 5334000 h 6919533"/>
              <a:gd name="connsiteX34" fmla="*/ 1432560 w 4389120"/>
              <a:gd name="connsiteY34" fmla="*/ 5476240 h 6919533"/>
              <a:gd name="connsiteX35" fmla="*/ 1412240 w 4389120"/>
              <a:gd name="connsiteY35" fmla="*/ 5669280 h 6919533"/>
              <a:gd name="connsiteX36" fmla="*/ 1361440 w 4389120"/>
              <a:gd name="connsiteY36" fmla="*/ 5760720 h 6919533"/>
              <a:gd name="connsiteX37" fmla="*/ 1371600 w 4389120"/>
              <a:gd name="connsiteY37" fmla="*/ 5862320 h 6919533"/>
              <a:gd name="connsiteX38" fmla="*/ 1391920 w 4389120"/>
              <a:gd name="connsiteY38" fmla="*/ 6075680 h 6919533"/>
              <a:gd name="connsiteX39" fmla="*/ 1422400 w 4389120"/>
              <a:gd name="connsiteY39" fmla="*/ 6126480 h 6919533"/>
              <a:gd name="connsiteX40" fmla="*/ 1452880 w 4389120"/>
              <a:gd name="connsiteY40" fmla="*/ 6116320 h 6919533"/>
              <a:gd name="connsiteX41" fmla="*/ 1605280 w 4389120"/>
              <a:gd name="connsiteY41" fmla="*/ 6004560 h 6919533"/>
              <a:gd name="connsiteX42" fmla="*/ 1696720 w 4389120"/>
              <a:gd name="connsiteY42" fmla="*/ 5923280 h 6919533"/>
              <a:gd name="connsiteX43" fmla="*/ 1767840 w 4389120"/>
              <a:gd name="connsiteY43" fmla="*/ 5882640 h 6919533"/>
              <a:gd name="connsiteX44" fmla="*/ 1818640 w 4389120"/>
              <a:gd name="connsiteY44" fmla="*/ 5892800 h 6919533"/>
              <a:gd name="connsiteX45" fmla="*/ 1879600 w 4389120"/>
              <a:gd name="connsiteY45" fmla="*/ 5963920 h 6919533"/>
              <a:gd name="connsiteX46" fmla="*/ 1940560 w 4389120"/>
              <a:gd name="connsiteY46" fmla="*/ 6085840 h 6919533"/>
              <a:gd name="connsiteX47" fmla="*/ 2032000 w 4389120"/>
              <a:gd name="connsiteY47" fmla="*/ 6217920 h 6919533"/>
              <a:gd name="connsiteX48" fmla="*/ 2113280 w 4389120"/>
              <a:gd name="connsiteY48" fmla="*/ 6370320 h 6919533"/>
              <a:gd name="connsiteX49" fmla="*/ 2153920 w 4389120"/>
              <a:gd name="connsiteY49" fmla="*/ 6441440 h 6919533"/>
              <a:gd name="connsiteX50" fmla="*/ 2223158 w 4389120"/>
              <a:gd name="connsiteY50" fmla="*/ 6919533 h 6919533"/>
              <a:gd name="connsiteX51" fmla="*/ 4389120 w 4389120"/>
              <a:gd name="connsiteY51" fmla="*/ 6827520 h 691953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53920 w 4389120"/>
              <a:gd name="connsiteY49" fmla="*/ 644144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23440 w 4389120"/>
              <a:gd name="connsiteY49" fmla="*/ 657860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89120" h="6873813">
                <a:moveTo>
                  <a:pt x="4389120" y="6827520"/>
                </a:moveTo>
                <a:lnTo>
                  <a:pt x="4389120" y="1600200"/>
                </a:lnTo>
                <a:lnTo>
                  <a:pt x="3107079" y="1585533"/>
                </a:lnTo>
                <a:lnTo>
                  <a:pt x="2971800" y="35560"/>
                </a:lnTo>
                <a:lnTo>
                  <a:pt x="782320" y="0"/>
                </a:lnTo>
                <a:cubicBezTo>
                  <a:pt x="762000" y="220133"/>
                  <a:pt x="721360" y="176107"/>
                  <a:pt x="690880" y="264160"/>
                </a:cubicBezTo>
                <a:lnTo>
                  <a:pt x="487680" y="447040"/>
                </a:lnTo>
                <a:lnTo>
                  <a:pt x="325120" y="660400"/>
                </a:lnTo>
                <a:lnTo>
                  <a:pt x="193040" y="944880"/>
                </a:lnTo>
                <a:lnTo>
                  <a:pt x="132080" y="1188720"/>
                </a:lnTo>
                <a:lnTo>
                  <a:pt x="203200" y="1463040"/>
                </a:lnTo>
                <a:lnTo>
                  <a:pt x="457200" y="1595120"/>
                </a:lnTo>
                <a:lnTo>
                  <a:pt x="528320" y="1778000"/>
                </a:lnTo>
                <a:lnTo>
                  <a:pt x="568960" y="2174240"/>
                </a:lnTo>
                <a:lnTo>
                  <a:pt x="558800" y="2418080"/>
                </a:lnTo>
                <a:lnTo>
                  <a:pt x="447040" y="2661920"/>
                </a:lnTo>
                <a:lnTo>
                  <a:pt x="274320" y="2895600"/>
                </a:lnTo>
                <a:lnTo>
                  <a:pt x="101600" y="3149600"/>
                </a:lnTo>
                <a:lnTo>
                  <a:pt x="20320" y="3362960"/>
                </a:lnTo>
                <a:lnTo>
                  <a:pt x="0" y="3708400"/>
                </a:lnTo>
                <a:lnTo>
                  <a:pt x="30480" y="3931920"/>
                </a:lnTo>
                <a:lnTo>
                  <a:pt x="121920" y="4206240"/>
                </a:lnTo>
                <a:lnTo>
                  <a:pt x="213360" y="4439920"/>
                </a:lnTo>
                <a:lnTo>
                  <a:pt x="325120" y="4572000"/>
                </a:lnTo>
                <a:lnTo>
                  <a:pt x="508000" y="4734560"/>
                </a:lnTo>
                <a:lnTo>
                  <a:pt x="670560" y="4785360"/>
                </a:lnTo>
                <a:lnTo>
                  <a:pt x="853440" y="4836160"/>
                </a:lnTo>
                <a:lnTo>
                  <a:pt x="1026160" y="4836160"/>
                </a:lnTo>
                <a:lnTo>
                  <a:pt x="1178560" y="4866640"/>
                </a:lnTo>
                <a:lnTo>
                  <a:pt x="1320800" y="4897120"/>
                </a:lnTo>
                <a:lnTo>
                  <a:pt x="1381760" y="4968240"/>
                </a:lnTo>
                <a:lnTo>
                  <a:pt x="1432560" y="5059680"/>
                </a:lnTo>
                <a:lnTo>
                  <a:pt x="1432560" y="5222240"/>
                </a:lnTo>
                <a:lnTo>
                  <a:pt x="1432560" y="5334000"/>
                </a:lnTo>
                <a:lnTo>
                  <a:pt x="1432560" y="5476240"/>
                </a:lnTo>
                <a:lnTo>
                  <a:pt x="1412240" y="5669280"/>
                </a:lnTo>
                <a:lnTo>
                  <a:pt x="1361440" y="5760720"/>
                </a:lnTo>
                <a:lnTo>
                  <a:pt x="1371600" y="5862320"/>
                </a:lnTo>
                <a:lnTo>
                  <a:pt x="1391920" y="6075680"/>
                </a:lnTo>
                <a:lnTo>
                  <a:pt x="1422400" y="6126480"/>
                </a:lnTo>
                <a:lnTo>
                  <a:pt x="1452880" y="6116320"/>
                </a:lnTo>
                <a:lnTo>
                  <a:pt x="1605280" y="6004560"/>
                </a:lnTo>
                <a:lnTo>
                  <a:pt x="1696720" y="5923280"/>
                </a:lnTo>
                <a:lnTo>
                  <a:pt x="1767840" y="5882640"/>
                </a:lnTo>
                <a:lnTo>
                  <a:pt x="1818640" y="5892800"/>
                </a:lnTo>
                <a:lnTo>
                  <a:pt x="1879600" y="5963920"/>
                </a:lnTo>
                <a:lnTo>
                  <a:pt x="1940560" y="6085840"/>
                </a:lnTo>
                <a:lnTo>
                  <a:pt x="2032000" y="6217920"/>
                </a:lnTo>
                <a:lnTo>
                  <a:pt x="2113280" y="6370320"/>
                </a:lnTo>
                <a:lnTo>
                  <a:pt x="2123440" y="6578600"/>
                </a:lnTo>
                <a:lnTo>
                  <a:pt x="2177438" y="6873813"/>
                </a:lnTo>
                <a:lnTo>
                  <a:pt x="4389120" y="682752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14:cNvPr>
              <p14:cNvContentPartPr/>
              <p14:nvPr/>
            </p14:nvContentPartPr>
            <p14:xfrm>
              <a:off x="2787160" y="4959667"/>
              <a:ext cx="2520" cy="36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60" y="4950667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14:cNvPr>
              <p14:cNvContentPartPr/>
              <p14:nvPr/>
            </p14:nvContentPartPr>
            <p14:xfrm>
              <a:off x="9544000" y="1113427"/>
              <a:ext cx="700920" cy="8661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5000" y="1104431"/>
                <a:ext cx="718560" cy="883793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1D8F315-89A6-437B-93DF-71523BFDC077}"/>
              </a:ext>
            </a:extLst>
          </p:cNvPr>
          <p:cNvSpPr/>
          <p:nvPr/>
        </p:nvSpPr>
        <p:spPr>
          <a:xfrm>
            <a:off x="1431822" y="22421"/>
            <a:ext cx="7759700" cy="679196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2371023 w 7759700"/>
              <a:gd name="connsiteY60" fmla="*/ 4120147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371023 w 7759700"/>
              <a:gd name="connsiteY59" fmla="*/ 4120147 h 6791960"/>
              <a:gd name="connsiteX60" fmla="*/ 1449672 w 7759700"/>
              <a:gd name="connsiteY60" fmla="*/ 3924969 h 6791960"/>
              <a:gd name="connsiteX61" fmla="*/ 1221874 w 7759700"/>
              <a:gd name="connsiteY61" fmla="*/ 5362341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371023 w 7759700"/>
              <a:gd name="connsiteY58" fmla="*/ 4120147 h 6791960"/>
              <a:gd name="connsiteX59" fmla="*/ 1449672 w 7759700"/>
              <a:gd name="connsiteY59" fmla="*/ 3924969 h 6791960"/>
              <a:gd name="connsiteX60" fmla="*/ 1221874 w 7759700"/>
              <a:gd name="connsiteY60" fmla="*/ 5362341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2371023 w 7759700"/>
              <a:gd name="connsiteY57" fmla="*/ 4120147 h 6791960"/>
              <a:gd name="connsiteX58" fmla="*/ 1449672 w 7759700"/>
              <a:gd name="connsiteY58" fmla="*/ 3924969 h 6791960"/>
              <a:gd name="connsiteX59" fmla="*/ 1221874 w 7759700"/>
              <a:gd name="connsiteY59" fmla="*/ 5362341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2496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5298707 w 7759700"/>
              <a:gd name="connsiteY54" fmla="*/ 5954294 h 6791960"/>
              <a:gd name="connsiteX55" fmla="*/ 5508859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5298707 w 7759700"/>
              <a:gd name="connsiteY53" fmla="*/ 5954294 h 6791960"/>
              <a:gd name="connsiteX54" fmla="*/ 5508859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98707 w 7759700"/>
              <a:gd name="connsiteY52" fmla="*/ 5954294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28110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421365 w 7759700"/>
              <a:gd name="connsiteY53" fmla="*/ 5377352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598733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685360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73239 w 7759700"/>
              <a:gd name="connsiteY53" fmla="*/ 5608358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759700" h="6791960">
                <a:moveTo>
                  <a:pt x="335280" y="4775200"/>
                </a:moveTo>
                <a:lnTo>
                  <a:pt x="2854960" y="1127760"/>
                </a:lnTo>
                <a:lnTo>
                  <a:pt x="3830320" y="477520"/>
                </a:lnTo>
                <a:lnTo>
                  <a:pt x="3860800" y="50800"/>
                </a:lnTo>
                <a:lnTo>
                  <a:pt x="6289040" y="0"/>
                </a:lnTo>
                <a:cubicBezTo>
                  <a:pt x="6268720" y="220133"/>
                  <a:pt x="6228080" y="176107"/>
                  <a:pt x="6197600" y="264160"/>
                </a:cubicBezTo>
                <a:lnTo>
                  <a:pt x="5994400" y="447040"/>
                </a:lnTo>
                <a:lnTo>
                  <a:pt x="5831840" y="660400"/>
                </a:lnTo>
                <a:lnTo>
                  <a:pt x="5699760" y="944880"/>
                </a:lnTo>
                <a:lnTo>
                  <a:pt x="5638800" y="1188720"/>
                </a:lnTo>
                <a:lnTo>
                  <a:pt x="5709920" y="1463040"/>
                </a:lnTo>
                <a:lnTo>
                  <a:pt x="5963920" y="1595120"/>
                </a:lnTo>
                <a:lnTo>
                  <a:pt x="6035040" y="1778000"/>
                </a:lnTo>
                <a:lnTo>
                  <a:pt x="6075680" y="2174240"/>
                </a:lnTo>
                <a:lnTo>
                  <a:pt x="6065520" y="2418080"/>
                </a:lnTo>
                <a:lnTo>
                  <a:pt x="5953760" y="2661920"/>
                </a:lnTo>
                <a:lnTo>
                  <a:pt x="5781040" y="2895600"/>
                </a:lnTo>
                <a:lnTo>
                  <a:pt x="5608320" y="3149600"/>
                </a:lnTo>
                <a:lnTo>
                  <a:pt x="5527040" y="3362960"/>
                </a:lnTo>
                <a:lnTo>
                  <a:pt x="5506720" y="3708400"/>
                </a:lnTo>
                <a:lnTo>
                  <a:pt x="5537200" y="3931920"/>
                </a:lnTo>
                <a:lnTo>
                  <a:pt x="5628640" y="4206240"/>
                </a:lnTo>
                <a:lnTo>
                  <a:pt x="5720080" y="4439920"/>
                </a:lnTo>
                <a:lnTo>
                  <a:pt x="5831840" y="4572000"/>
                </a:lnTo>
                <a:lnTo>
                  <a:pt x="6014720" y="4734560"/>
                </a:lnTo>
                <a:lnTo>
                  <a:pt x="6177280" y="4785360"/>
                </a:lnTo>
                <a:lnTo>
                  <a:pt x="6360160" y="4836160"/>
                </a:lnTo>
                <a:lnTo>
                  <a:pt x="6532880" y="4836160"/>
                </a:lnTo>
                <a:lnTo>
                  <a:pt x="6685280" y="4866640"/>
                </a:lnTo>
                <a:lnTo>
                  <a:pt x="6827520" y="4897120"/>
                </a:lnTo>
                <a:lnTo>
                  <a:pt x="6888480" y="4968240"/>
                </a:lnTo>
                <a:lnTo>
                  <a:pt x="6939280" y="5059680"/>
                </a:lnTo>
                <a:lnTo>
                  <a:pt x="6939280" y="5222240"/>
                </a:lnTo>
                <a:lnTo>
                  <a:pt x="6939280" y="5334000"/>
                </a:lnTo>
                <a:lnTo>
                  <a:pt x="6939280" y="5476240"/>
                </a:lnTo>
                <a:lnTo>
                  <a:pt x="6918960" y="5669280"/>
                </a:lnTo>
                <a:lnTo>
                  <a:pt x="6868160" y="5760720"/>
                </a:lnTo>
                <a:lnTo>
                  <a:pt x="6878320" y="5862320"/>
                </a:lnTo>
                <a:lnTo>
                  <a:pt x="6898640" y="6075680"/>
                </a:lnTo>
                <a:lnTo>
                  <a:pt x="6929120" y="6126480"/>
                </a:lnTo>
                <a:lnTo>
                  <a:pt x="7051040" y="6226810"/>
                </a:lnTo>
                <a:lnTo>
                  <a:pt x="7119620" y="6240780"/>
                </a:lnTo>
                <a:lnTo>
                  <a:pt x="7211060" y="6231890"/>
                </a:lnTo>
                <a:lnTo>
                  <a:pt x="7278370" y="6134100"/>
                </a:lnTo>
                <a:lnTo>
                  <a:pt x="7420610" y="6007100"/>
                </a:lnTo>
                <a:lnTo>
                  <a:pt x="7512050" y="6002020"/>
                </a:lnTo>
                <a:lnTo>
                  <a:pt x="7538720" y="6093460"/>
                </a:lnTo>
                <a:lnTo>
                  <a:pt x="7630160" y="6240780"/>
                </a:lnTo>
                <a:lnTo>
                  <a:pt x="7620000" y="6370320"/>
                </a:lnTo>
                <a:lnTo>
                  <a:pt x="7759700" y="6791960"/>
                </a:lnTo>
                <a:lnTo>
                  <a:pt x="6973570" y="6576060"/>
                </a:lnTo>
                <a:lnTo>
                  <a:pt x="5801360" y="6553200"/>
                </a:lnTo>
                <a:lnTo>
                  <a:pt x="5202454" y="6531810"/>
                </a:lnTo>
                <a:lnTo>
                  <a:pt x="5373239" y="5608358"/>
                </a:lnTo>
                <a:lnTo>
                  <a:pt x="5334738" y="5598733"/>
                </a:lnTo>
                <a:lnTo>
                  <a:pt x="5528110" y="4688038"/>
                </a:lnTo>
                <a:lnTo>
                  <a:pt x="1449672" y="3944219"/>
                </a:lnTo>
                <a:lnTo>
                  <a:pt x="1221874" y="5362341"/>
                </a:lnTo>
                <a:lnTo>
                  <a:pt x="101600" y="5171440"/>
                </a:lnTo>
                <a:lnTo>
                  <a:pt x="0" y="5110480"/>
                </a:lnTo>
                <a:lnTo>
                  <a:pt x="335280" y="47752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FB89DAF-14EC-4077-8B31-3395EABC89F0}"/>
              </a:ext>
            </a:extLst>
          </p:cNvPr>
          <p:cNvSpPr txBox="1"/>
          <p:nvPr/>
        </p:nvSpPr>
        <p:spPr>
          <a:xfrm>
            <a:off x="6596989" y="2787067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Woody</a:t>
            </a:r>
            <a:r>
              <a:rPr lang="nl-NL" dirty="0"/>
              <a:t> </a:t>
            </a:r>
            <a:r>
              <a:rPr lang="nl-NL" dirty="0" err="1"/>
              <a:t>Grassbasin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E37204-0C82-4081-8F8D-A114D9661404}"/>
              </a:ext>
            </a:extLst>
          </p:cNvPr>
          <p:cNvSpPr/>
          <p:nvPr/>
        </p:nvSpPr>
        <p:spPr>
          <a:xfrm>
            <a:off x="8864141" y="31622"/>
            <a:ext cx="2655189" cy="2510929"/>
          </a:xfrm>
          <a:custGeom>
            <a:avLst/>
            <a:gdLst>
              <a:gd name="connsiteX0" fmla="*/ 0 w 2228865"/>
              <a:gd name="connsiteY0" fmla="*/ 928313 h 1856625"/>
              <a:gd name="connsiteX1" fmla="*/ 1114433 w 2228865"/>
              <a:gd name="connsiteY1" fmla="*/ 0 h 1856625"/>
              <a:gd name="connsiteX2" fmla="*/ 2228866 w 2228865"/>
              <a:gd name="connsiteY2" fmla="*/ 928313 h 1856625"/>
              <a:gd name="connsiteX3" fmla="*/ 1114433 w 2228865"/>
              <a:gd name="connsiteY3" fmla="*/ 1856626 h 1856625"/>
              <a:gd name="connsiteX4" fmla="*/ 0 w 2228865"/>
              <a:gd name="connsiteY4" fmla="*/ 928313 h 1856625"/>
              <a:gd name="connsiteX0" fmla="*/ 45495 w 2274361"/>
              <a:gd name="connsiteY0" fmla="*/ 952244 h 1880557"/>
              <a:gd name="connsiteX1" fmla="*/ 308229 w 2274361"/>
              <a:gd name="connsiteY1" fmla="*/ 331399 h 1880557"/>
              <a:gd name="connsiteX2" fmla="*/ 1159928 w 2274361"/>
              <a:gd name="connsiteY2" fmla="*/ 23931 h 1880557"/>
              <a:gd name="connsiteX3" fmla="*/ 2274361 w 2274361"/>
              <a:gd name="connsiteY3" fmla="*/ 952244 h 1880557"/>
              <a:gd name="connsiteX4" fmla="*/ 1159928 w 2274361"/>
              <a:gd name="connsiteY4" fmla="*/ 1880557 h 1880557"/>
              <a:gd name="connsiteX5" fmla="*/ 45495 w 2274361"/>
              <a:gd name="connsiteY5" fmla="*/ 952244 h 1880557"/>
              <a:gd name="connsiteX0" fmla="*/ 45495 w 2289005"/>
              <a:gd name="connsiteY0" fmla="*/ 928460 h 1856773"/>
              <a:gd name="connsiteX1" fmla="*/ 308229 w 2289005"/>
              <a:gd name="connsiteY1" fmla="*/ 307615 h 1856773"/>
              <a:gd name="connsiteX2" fmla="*/ 1159928 w 2289005"/>
              <a:gd name="connsiteY2" fmla="*/ 147 h 1856773"/>
              <a:gd name="connsiteX3" fmla="*/ 1756029 w 2289005"/>
              <a:gd name="connsiteY3" fmla="*/ 277135 h 1856773"/>
              <a:gd name="connsiteX4" fmla="*/ 2274361 w 2289005"/>
              <a:gd name="connsiteY4" fmla="*/ 928460 h 1856773"/>
              <a:gd name="connsiteX5" fmla="*/ 1159928 w 2289005"/>
              <a:gd name="connsiteY5" fmla="*/ 1856773 h 1856773"/>
              <a:gd name="connsiteX6" fmla="*/ 45495 w 2289005"/>
              <a:gd name="connsiteY6" fmla="*/ 928460 h 1856773"/>
              <a:gd name="connsiteX0" fmla="*/ 45495 w 2280574"/>
              <a:gd name="connsiteY0" fmla="*/ 928460 h 1867641"/>
              <a:gd name="connsiteX1" fmla="*/ 308229 w 2280574"/>
              <a:gd name="connsiteY1" fmla="*/ 307615 h 1867641"/>
              <a:gd name="connsiteX2" fmla="*/ 1159928 w 2280574"/>
              <a:gd name="connsiteY2" fmla="*/ 147 h 1867641"/>
              <a:gd name="connsiteX3" fmla="*/ 1756029 w 2280574"/>
              <a:gd name="connsiteY3" fmla="*/ 277135 h 1867641"/>
              <a:gd name="connsiteX4" fmla="*/ 2274361 w 2280574"/>
              <a:gd name="connsiteY4" fmla="*/ 928460 h 1867641"/>
              <a:gd name="connsiteX5" fmla="*/ 1984629 w 2280574"/>
              <a:gd name="connsiteY5" fmla="*/ 1404895 h 1867641"/>
              <a:gd name="connsiteX6" fmla="*/ 1159928 w 2280574"/>
              <a:gd name="connsiteY6" fmla="*/ 1856773 h 1867641"/>
              <a:gd name="connsiteX7" fmla="*/ 45495 w 2280574"/>
              <a:gd name="connsiteY7" fmla="*/ 928460 h 1867641"/>
              <a:gd name="connsiteX0" fmla="*/ 45495 w 2280574"/>
              <a:gd name="connsiteY0" fmla="*/ 928460 h 1881063"/>
              <a:gd name="connsiteX1" fmla="*/ 308229 w 2280574"/>
              <a:gd name="connsiteY1" fmla="*/ 307615 h 1881063"/>
              <a:gd name="connsiteX2" fmla="*/ 1159928 w 2280574"/>
              <a:gd name="connsiteY2" fmla="*/ 147 h 1881063"/>
              <a:gd name="connsiteX3" fmla="*/ 1756029 w 2280574"/>
              <a:gd name="connsiteY3" fmla="*/ 277135 h 1881063"/>
              <a:gd name="connsiteX4" fmla="*/ 2274361 w 2280574"/>
              <a:gd name="connsiteY4" fmla="*/ 928460 h 1881063"/>
              <a:gd name="connsiteX5" fmla="*/ 1984629 w 2280574"/>
              <a:gd name="connsiteY5" fmla="*/ 1404895 h 1881063"/>
              <a:gd name="connsiteX6" fmla="*/ 1159928 w 2280574"/>
              <a:gd name="connsiteY6" fmla="*/ 1856773 h 1881063"/>
              <a:gd name="connsiteX7" fmla="*/ 643509 w 2280574"/>
              <a:gd name="connsiteY7" fmla="*/ 1724935 h 1881063"/>
              <a:gd name="connsiteX8" fmla="*/ 45495 w 2280574"/>
              <a:gd name="connsiteY8" fmla="*/ 928460 h 1881063"/>
              <a:gd name="connsiteX0" fmla="*/ 45495 w 2278853"/>
              <a:gd name="connsiteY0" fmla="*/ 928460 h 1860074"/>
              <a:gd name="connsiteX1" fmla="*/ 308229 w 2278853"/>
              <a:gd name="connsiteY1" fmla="*/ 307615 h 1860074"/>
              <a:gd name="connsiteX2" fmla="*/ 1159928 w 2278853"/>
              <a:gd name="connsiteY2" fmla="*/ 147 h 1860074"/>
              <a:gd name="connsiteX3" fmla="*/ 1756029 w 2278853"/>
              <a:gd name="connsiteY3" fmla="*/ 277135 h 1860074"/>
              <a:gd name="connsiteX4" fmla="*/ 2274361 w 2278853"/>
              <a:gd name="connsiteY4" fmla="*/ 928460 h 1860074"/>
              <a:gd name="connsiteX5" fmla="*/ 1984629 w 2278853"/>
              <a:gd name="connsiteY5" fmla="*/ 1404895 h 1860074"/>
              <a:gd name="connsiteX6" fmla="*/ 1588389 w 2278853"/>
              <a:gd name="connsiteY6" fmla="*/ 1694455 h 1860074"/>
              <a:gd name="connsiteX7" fmla="*/ 1159928 w 2278853"/>
              <a:gd name="connsiteY7" fmla="*/ 1856773 h 1860074"/>
              <a:gd name="connsiteX8" fmla="*/ 643509 w 2278853"/>
              <a:gd name="connsiteY8" fmla="*/ 1724935 h 1860074"/>
              <a:gd name="connsiteX9" fmla="*/ 45495 w 2278853"/>
              <a:gd name="connsiteY9" fmla="*/ 928460 h 1860074"/>
              <a:gd name="connsiteX0" fmla="*/ 45495 w 2278853"/>
              <a:gd name="connsiteY0" fmla="*/ 1309350 h 2240964"/>
              <a:gd name="connsiteX1" fmla="*/ 308229 w 2278853"/>
              <a:gd name="connsiteY1" fmla="*/ 688505 h 2240964"/>
              <a:gd name="connsiteX2" fmla="*/ 1205648 w 2278853"/>
              <a:gd name="connsiteY2" fmla="*/ 37 h 2240964"/>
              <a:gd name="connsiteX3" fmla="*/ 1756029 w 2278853"/>
              <a:gd name="connsiteY3" fmla="*/ 658025 h 2240964"/>
              <a:gd name="connsiteX4" fmla="*/ 2274361 w 2278853"/>
              <a:gd name="connsiteY4" fmla="*/ 1309350 h 2240964"/>
              <a:gd name="connsiteX5" fmla="*/ 1984629 w 2278853"/>
              <a:gd name="connsiteY5" fmla="*/ 1785785 h 2240964"/>
              <a:gd name="connsiteX6" fmla="*/ 1588389 w 2278853"/>
              <a:gd name="connsiteY6" fmla="*/ 2075345 h 2240964"/>
              <a:gd name="connsiteX7" fmla="*/ 1159928 w 2278853"/>
              <a:gd name="connsiteY7" fmla="*/ 2237663 h 2240964"/>
              <a:gd name="connsiteX8" fmla="*/ 643509 w 2278853"/>
              <a:gd name="connsiteY8" fmla="*/ 2105825 h 2240964"/>
              <a:gd name="connsiteX9" fmla="*/ 45495 w 2278853"/>
              <a:gd name="connsiteY9" fmla="*/ 1309350 h 2240964"/>
              <a:gd name="connsiteX0" fmla="*/ 17125 w 2250483"/>
              <a:gd name="connsiteY0" fmla="*/ 1323760 h 2255374"/>
              <a:gd name="connsiteX1" fmla="*/ 249379 w 2250483"/>
              <a:gd name="connsiteY1" fmla="*/ 276195 h 2255374"/>
              <a:gd name="connsiteX2" fmla="*/ 1177278 w 2250483"/>
              <a:gd name="connsiteY2" fmla="*/ 14447 h 2255374"/>
              <a:gd name="connsiteX3" fmla="*/ 1727659 w 2250483"/>
              <a:gd name="connsiteY3" fmla="*/ 672435 h 2255374"/>
              <a:gd name="connsiteX4" fmla="*/ 2245991 w 2250483"/>
              <a:gd name="connsiteY4" fmla="*/ 1323760 h 2255374"/>
              <a:gd name="connsiteX5" fmla="*/ 1956259 w 2250483"/>
              <a:gd name="connsiteY5" fmla="*/ 1800195 h 2255374"/>
              <a:gd name="connsiteX6" fmla="*/ 1560019 w 2250483"/>
              <a:gd name="connsiteY6" fmla="*/ 2089755 h 2255374"/>
              <a:gd name="connsiteX7" fmla="*/ 1131558 w 2250483"/>
              <a:gd name="connsiteY7" fmla="*/ 2252073 h 2255374"/>
              <a:gd name="connsiteX8" fmla="*/ 615139 w 2250483"/>
              <a:gd name="connsiteY8" fmla="*/ 2120235 h 2255374"/>
              <a:gd name="connsiteX9" fmla="*/ 17125 w 2250483"/>
              <a:gd name="connsiteY9" fmla="*/ 1323760 h 2255374"/>
              <a:gd name="connsiteX0" fmla="*/ 17125 w 2250483"/>
              <a:gd name="connsiteY0" fmla="*/ 1311452 h 2243066"/>
              <a:gd name="connsiteX1" fmla="*/ 249379 w 2250483"/>
              <a:gd name="connsiteY1" fmla="*/ 263887 h 2243066"/>
              <a:gd name="connsiteX2" fmla="*/ 1177278 w 2250483"/>
              <a:gd name="connsiteY2" fmla="*/ 2139 h 2243066"/>
              <a:gd name="connsiteX3" fmla="*/ 1727659 w 2250483"/>
              <a:gd name="connsiteY3" fmla="*/ 660127 h 2243066"/>
              <a:gd name="connsiteX4" fmla="*/ 2245991 w 2250483"/>
              <a:gd name="connsiteY4" fmla="*/ 1311452 h 2243066"/>
              <a:gd name="connsiteX5" fmla="*/ 1956259 w 2250483"/>
              <a:gd name="connsiteY5" fmla="*/ 1787887 h 2243066"/>
              <a:gd name="connsiteX6" fmla="*/ 1560019 w 2250483"/>
              <a:gd name="connsiteY6" fmla="*/ 2077447 h 2243066"/>
              <a:gd name="connsiteX7" fmla="*/ 1131558 w 2250483"/>
              <a:gd name="connsiteY7" fmla="*/ 2239765 h 2243066"/>
              <a:gd name="connsiteX8" fmla="*/ 615139 w 2250483"/>
              <a:gd name="connsiteY8" fmla="*/ 2107927 h 2243066"/>
              <a:gd name="connsiteX9" fmla="*/ 17125 w 2250483"/>
              <a:gd name="connsiteY9" fmla="*/ 1311452 h 2243066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643941"/>
              <a:gd name="connsiteY0" fmla="*/ 1309313 h 2240927"/>
              <a:gd name="connsiteX1" fmla="*/ 249379 w 2643941"/>
              <a:gd name="connsiteY1" fmla="*/ 261748 h 2240927"/>
              <a:gd name="connsiteX2" fmla="*/ 1177278 w 2643941"/>
              <a:gd name="connsiteY2" fmla="*/ 0 h 2240927"/>
              <a:gd name="connsiteX3" fmla="*/ 1361899 w 2643941"/>
              <a:gd name="connsiteY3" fmla="*/ 1450468 h 2240927"/>
              <a:gd name="connsiteX4" fmla="*/ 2642231 w 2643941"/>
              <a:gd name="connsiteY4" fmla="*/ 1720793 h 2240927"/>
              <a:gd name="connsiteX5" fmla="*/ 1956259 w 2643941"/>
              <a:gd name="connsiteY5" fmla="*/ 1785748 h 2240927"/>
              <a:gd name="connsiteX6" fmla="*/ 1560019 w 2643941"/>
              <a:gd name="connsiteY6" fmla="*/ 2075308 h 2240927"/>
              <a:gd name="connsiteX7" fmla="*/ 1131558 w 2643941"/>
              <a:gd name="connsiteY7" fmla="*/ 2237626 h 2240927"/>
              <a:gd name="connsiteX8" fmla="*/ 615139 w 2643941"/>
              <a:gd name="connsiteY8" fmla="*/ 2105788 h 2240927"/>
              <a:gd name="connsiteX9" fmla="*/ 17125 w 2643941"/>
              <a:gd name="connsiteY9" fmla="*/ 1309313 h 2240927"/>
              <a:gd name="connsiteX0" fmla="*/ 17125 w 2664972"/>
              <a:gd name="connsiteY0" fmla="*/ 1309313 h 2534052"/>
              <a:gd name="connsiteX1" fmla="*/ 249379 w 2664972"/>
              <a:gd name="connsiteY1" fmla="*/ 261748 h 2534052"/>
              <a:gd name="connsiteX2" fmla="*/ 1177278 w 2664972"/>
              <a:gd name="connsiteY2" fmla="*/ 0 h 2534052"/>
              <a:gd name="connsiteX3" fmla="*/ 1361899 w 2664972"/>
              <a:gd name="connsiteY3" fmla="*/ 1450468 h 2534052"/>
              <a:gd name="connsiteX4" fmla="*/ 2642231 w 2664972"/>
              <a:gd name="connsiteY4" fmla="*/ 1720793 h 2534052"/>
              <a:gd name="connsiteX5" fmla="*/ 2565859 w 2664972"/>
              <a:gd name="connsiteY5" fmla="*/ 2517268 h 2534052"/>
              <a:gd name="connsiteX6" fmla="*/ 1560019 w 2664972"/>
              <a:gd name="connsiteY6" fmla="*/ 2075308 h 2534052"/>
              <a:gd name="connsiteX7" fmla="*/ 1131558 w 2664972"/>
              <a:gd name="connsiteY7" fmla="*/ 2237626 h 2534052"/>
              <a:gd name="connsiteX8" fmla="*/ 615139 w 2664972"/>
              <a:gd name="connsiteY8" fmla="*/ 2105788 h 2534052"/>
              <a:gd name="connsiteX9" fmla="*/ 17125 w 2664972"/>
              <a:gd name="connsiteY9" fmla="*/ 1309313 h 2534052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31558 w 2664972"/>
              <a:gd name="connsiteY7" fmla="*/ 223762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46659 w 2664972"/>
              <a:gd name="connsiteY3" fmla="*/ 158762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46659 w 2664972"/>
              <a:gd name="connsiteY3" fmla="*/ 155333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731864"/>
              <a:gd name="connsiteY0" fmla="*/ 1275023 h 2510929"/>
              <a:gd name="connsiteX1" fmla="*/ 249379 w 2731864"/>
              <a:gd name="connsiteY1" fmla="*/ 227458 h 2510929"/>
              <a:gd name="connsiteX2" fmla="*/ 1226808 w 2731864"/>
              <a:gd name="connsiteY2" fmla="*/ 0 h 2510929"/>
              <a:gd name="connsiteX3" fmla="*/ 1365709 w 2731864"/>
              <a:gd name="connsiteY3" fmla="*/ 1560958 h 2510929"/>
              <a:gd name="connsiteX4" fmla="*/ 2638249 w 2731864"/>
              <a:gd name="connsiteY4" fmla="*/ 1576198 h 2510929"/>
              <a:gd name="connsiteX5" fmla="*/ 2642231 w 2731864"/>
              <a:gd name="connsiteY5" fmla="*/ 1686503 h 2510929"/>
              <a:gd name="connsiteX6" fmla="*/ 2565859 w 2731864"/>
              <a:gd name="connsiteY6" fmla="*/ 2482978 h 2510929"/>
              <a:gd name="connsiteX7" fmla="*/ 1697179 w 2731864"/>
              <a:gd name="connsiteY7" fmla="*/ 2330578 h 2510929"/>
              <a:gd name="connsiteX8" fmla="*/ 1146798 w 2731864"/>
              <a:gd name="connsiteY8" fmla="*/ 2294776 h 2510929"/>
              <a:gd name="connsiteX9" fmla="*/ 615139 w 2731864"/>
              <a:gd name="connsiteY9" fmla="*/ 2071498 h 2510929"/>
              <a:gd name="connsiteX10" fmla="*/ 17125 w 2731864"/>
              <a:gd name="connsiteY10" fmla="*/ 1275023 h 2510929"/>
              <a:gd name="connsiteX0" fmla="*/ 17125 w 2733894"/>
              <a:gd name="connsiteY0" fmla="*/ 1275023 h 2510929"/>
              <a:gd name="connsiteX1" fmla="*/ 249379 w 2733894"/>
              <a:gd name="connsiteY1" fmla="*/ 227458 h 2510929"/>
              <a:gd name="connsiteX2" fmla="*/ 1226808 w 2733894"/>
              <a:gd name="connsiteY2" fmla="*/ 0 h 2510929"/>
              <a:gd name="connsiteX3" fmla="*/ 1365709 w 2733894"/>
              <a:gd name="connsiteY3" fmla="*/ 1560958 h 2510929"/>
              <a:gd name="connsiteX4" fmla="*/ 2638249 w 2733894"/>
              <a:gd name="connsiteY4" fmla="*/ 1576198 h 2510929"/>
              <a:gd name="connsiteX5" fmla="*/ 2649851 w 2733894"/>
              <a:gd name="connsiteY5" fmla="*/ 2017973 h 2510929"/>
              <a:gd name="connsiteX6" fmla="*/ 2565859 w 2733894"/>
              <a:gd name="connsiteY6" fmla="*/ 2482978 h 2510929"/>
              <a:gd name="connsiteX7" fmla="*/ 1697179 w 2733894"/>
              <a:gd name="connsiteY7" fmla="*/ 2330578 h 2510929"/>
              <a:gd name="connsiteX8" fmla="*/ 1146798 w 2733894"/>
              <a:gd name="connsiteY8" fmla="*/ 2294776 h 2510929"/>
              <a:gd name="connsiteX9" fmla="*/ 615139 w 2733894"/>
              <a:gd name="connsiteY9" fmla="*/ 2071498 h 2510929"/>
              <a:gd name="connsiteX10" fmla="*/ 17125 w 2733894"/>
              <a:gd name="connsiteY10" fmla="*/ 1275023 h 2510929"/>
              <a:gd name="connsiteX0" fmla="*/ 17125 w 2655189"/>
              <a:gd name="connsiteY0" fmla="*/ 1275023 h 2510929"/>
              <a:gd name="connsiteX1" fmla="*/ 249379 w 2655189"/>
              <a:gd name="connsiteY1" fmla="*/ 227458 h 2510929"/>
              <a:gd name="connsiteX2" fmla="*/ 1226808 w 2655189"/>
              <a:gd name="connsiteY2" fmla="*/ 0 h 2510929"/>
              <a:gd name="connsiteX3" fmla="*/ 1365709 w 2655189"/>
              <a:gd name="connsiteY3" fmla="*/ 1560958 h 2510929"/>
              <a:gd name="connsiteX4" fmla="*/ 2638249 w 2655189"/>
              <a:gd name="connsiteY4" fmla="*/ 1576198 h 2510929"/>
              <a:gd name="connsiteX5" fmla="*/ 2649851 w 2655189"/>
              <a:gd name="connsiteY5" fmla="*/ 2017973 h 2510929"/>
              <a:gd name="connsiteX6" fmla="*/ 2565859 w 2655189"/>
              <a:gd name="connsiteY6" fmla="*/ 2482978 h 2510929"/>
              <a:gd name="connsiteX7" fmla="*/ 1697179 w 2655189"/>
              <a:gd name="connsiteY7" fmla="*/ 2330578 h 2510929"/>
              <a:gd name="connsiteX8" fmla="*/ 1146798 w 2655189"/>
              <a:gd name="connsiteY8" fmla="*/ 2294776 h 2510929"/>
              <a:gd name="connsiteX9" fmla="*/ 615139 w 2655189"/>
              <a:gd name="connsiteY9" fmla="*/ 2071498 h 2510929"/>
              <a:gd name="connsiteX10" fmla="*/ 17125 w 2655189"/>
              <a:gd name="connsiteY10" fmla="*/ 1275023 h 2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5189" h="2510929">
                <a:moveTo>
                  <a:pt x="17125" y="1275023"/>
                </a:moveTo>
                <a:cubicBezTo>
                  <a:pt x="-43835" y="967683"/>
                  <a:pt x="63640" y="382177"/>
                  <a:pt x="249379" y="227458"/>
                </a:cubicBezTo>
                <a:cubicBezTo>
                  <a:pt x="435118" y="72739"/>
                  <a:pt x="904228" y="0"/>
                  <a:pt x="1226808" y="0"/>
                </a:cubicBezTo>
                <a:cubicBezTo>
                  <a:pt x="1290308" y="762000"/>
                  <a:pt x="1301890" y="1086199"/>
                  <a:pt x="1365709" y="1560958"/>
                </a:cubicBezTo>
                <a:lnTo>
                  <a:pt x="2638249" y="1576198"/>
                </a:lnTo>
                <a:cubicBezTo>
                  <a:pt x="2646533" y="1837152"/>
                  <a:pt x="2646041" y="1868748"/>
                  <a:pt x="2649851" y="2017973"/>
                </a:cubicBezTo>
                <a:cubicBezTo>
                  <a:pt x="2653661" y="2167198"/>
                  <a:pt x="2680188" y="2355312"/>
                  <a:pt x="2565859" y="2482978"/>
                </a:cubicBezTo>
                <a:cubicBezTo>
                  <a:pt x="2451530" y="2610644"/>
                  <a:pt x="1834629" y="2255265"/>
                  <a:pt x="1697179" y="2330578"/>
                </a:cubicBezTo>
                <a:cubicBezTo>
                  <a:pt x="1559729" y="2405891"/>
                  <a:pt x="1327138" y="2337956"/>
                  <a:pt x="1146798" y="2294776"/>
                </a:cubicBezTo>
                <a:cubicBezTo>
                  <a:pt x="966458" y="2251596"/>
                  <a:pt x="800878" y="2226217"/>
                  <a:pt x="615139" y="2071498"/>
                </a:cubicBezTo>
                <a:cubicBezTo>
                  <a:pt x="429400" y="1916779"/>
                  <a:pt x="78085" y="1582363"/>
                  <a:pt x="17125" y="12750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Forest land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E61CA0-53D7-43EA-9F68-AAAE06D46FC3}"/>
              </a:ext>
            </a:extLst>
          </p:cNvPr>
          <p:cNvSpPr/>
          <p:nvPr/>
        </p:nvSpPr>
        <p:spPr>
          <a:xfrm>
            <a:off x="7798000" y="3563919"/>
            <a:ext cx="1482358" cy="63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 parcels</a:t>
            </a:r>
            <a:endParaRPr lang="en-N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7F8F1F-B16B-42C3-A7C2-780757E3244E}"/>
              </a:ext>
            </a:extLst>
          </p:cNvPr>
          <p:cNvSpPr/>
          <p:nvPr/>
        </p:nvSpPr>
        <p:spPr>
          <a:xfrm>
            <a:off x="4672770" y="2189747"/>
            <a:ext cx="1400080" cy="7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E5E0F-1ADF-44C7-9FBC-A20011E84073}"/>
              </a:ext>
            </a:extLst>
          </p:cNvPr>
          <p:cNvSpPr txBox="1"/>
          <p:nvPr/>
        </p:nvSpPr>
        <p:spPr>
          <a:xfrm>
            <a:off x="4848374" y="1113427"/>
            <a:ext cx="975747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WG01B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4FF0FCE-5E8B-4467-B20F-A2C325BF4D34}"/>
              </a:ext>
            </a:extLst>
          </p:cNvPr>
          <p:cNvSpPr txBox="1"/>
          <p:nvPr/>
        </p:nvSpPr>
        <p:spPr>
          <a:xfrm>
            <a:off x="9147124" y="5077428"/>
            <a:ext cx="991235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WG03A</a:t>
            </a:r>
            <a:endParaRPr lang="en-NL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8B909F4-27DE-49C2-ACC9-65E661EAC2A0}"/>
              </a:ext>
            </a:extLst>
          </p:cNvPr>
          <p:cNvSpPr txBox="1"/>
          <p:nvPr/>
        </p:nvSpPr>
        <p:spPr>
          <a:xfrm>
            <a:off x="9314554" y="1551078"/>
            <a:ext cx="1044661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WG03B</a:t>
            </a:r>
            <a:endParaRPr lang="en-NL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4704B0-26DC-4721-903B-1F8DD1F87CD0}"/>
              </a:ext>
            </a:extLst>
          </p:cNvPr>
          <p:cNvSpPr txBox="1"/>
          <p:nvPr/>
        </p:nvSpPr>
        <p:spPr>
          <a:xfrm rot="18268994">
            <a:off x="1755058" y="4454329"/>
            <a:ext cx="945450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WG01A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CEBC26-F8BE-4B52-A07B-FFE198EA53A4}"/>
              </a:ext>
            </a:extLst>
          </p:cNvPr>
          <p:cNvSpPr/>
          <p:nvPr/>
        </p:nvSpPr>
        <p:spPr>
          <a:xfrm>
            <a:off x="10106660" y="26670"/>
            <a:ext cx="2066290" cy="1562100"/>
          </a:xfrm>
          <a:custGeom>
            <a:avLst/>
            <a:gdLst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56210 w 2076450"/>
              <a:gd name="connsiteY18" fmla="*/ 1546860 h 1562100"/>
              <a:gd name="connsiteX19" fmla="*/ 0 w 2076450"/>
              <a:gd name="connsiteY19" fmla="*/ 0 h 1562100"/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46050 w 2076450"/>
              <a:gd name="connsiteY18" fmla="*/ 1549400 h 1562100"/>
              <a:gd name="connsiteX19" fmla="*/ 0 w 2076450"/>
              <a:gd name="connsiteY19" fmla="*/ 0 h 1562100"/>
              <a:gd name="connsiteX0" fmla="*/ 0 w 2066290"/>
              <a:gd name="connsiteY0" fmla="*/ 0 h 1562100"/>
              <a:gd name="connsiteX1" fmla="*/ 359410 w 2066290"/>
              <a:gd name="connsiteY1" fmla="*/ 45720 h 1562100"/>
              <a:gd name="connsiteX2" fmla="*/ 789940 w 2066290"/>
              <a:gd name="connsiteY2" fmla="*/ 83820 h 1562100"/>
              <a:gd name="connsiteX3" fmla="*/ 969010 w 2066290"/>
              <a:gd name="connsiteY3" fmla="*/ 106680 h 1562100"/>
              <a:gd name="connsiteX4" fmla="*/ 1155700 w 2066290"/>
              <a:gd name="connsiteY4" fmla="*/ 186690 h 1562100"/>
              <a:gd name="connsiteX5" fmla="*/ 1369060 w 2066290"/>
              <a:gd name="connsiteY5" fmla="*/ 331470 h 1562100"/>
              <a:gd name="connsiteX6" fmla="*/ 1555750 w 2066290"/>
              <a:gd name="connsiteY6" fmla="*/ 342900 h 1562100"/>
              <a:gd name="connsiteX7" fmla="*/ 1715770 w 2066290"/>
              <a:gd name="connsiteY7" fmla="*/ 392430 h 1562100"/>
              <a:gd name="connsiteX8" fmla="*/ 1772920 w 2066290"/>
              <a:gd name="connsiteY8" fmla="*/ 499110 h 1562100"/>
              <a:gd name="connsiteX9" fmla="*/ 1936750 w 2066290"/>
              <a:gd name="connsiteY9" fmla="*/ 502920 h 1562100"/>
              <a:gd name="connsiteX10" fmla="*/ 2066290 w 2066290"/>
              <a:gd name="connsiteY10" fmla="*/ 647700 h 1562100"/>
              <a:gd name="connsiteX11" fmla="*/ 2047240 w 2066290"/>
              <a:gd name="connsiteY11" fmla="*/ 891540 h 1562100"/>
              <a:gd name="connsiteX12" fmla="*/ 1997710 w 2066290"/>
              <a:gd name="connsiteY12" fmla="*/ 1101090 h 1562100"/>
              <a:gd name="connsiteX13" fmla="*/ 1738630 w 2066290"/>
              <a:gd name="connsiteY13" fmla="*/ 1200150 h 1562100"/>
              <a:gd name="connsiteX14" fmla="*/ 1510030 w 2066290"/>
              <a:gd name="connsiteY14" fmla="*/ 1230630 h 1562100"/>
              <a:gd name="connsiteX15" fmla="*/ 1422400 w 2066290"/>
              <a:gd name="connsiteY15" fmla="*/ 1329690 h 1562100"/>
              <a:gd name="connsiteX16" fmla="*/ 1369060 w 2066290"/>
              <a:gd name="connsiteY16" fmla="*/ 1466850 h 1562100"/>
              <a:gd name="connsiteX17" fmla="*/ 1391920 w 2066290"/>
              <a:gd name="connsiteY17" fmla="*/ 1562100 h 1562100"/>
              <a:gd name="connsiteX18" fmla="*/ 135890 w 2066290"/>
              <a:gd name="connsiteY18" fmla="*/ 1549400 h 1562100"/>
              <a:gd name="connsiteX19" fmla="*/ 0 w 2066290"/>
              <a:gd name="connsiteY19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66290" h="1562100">
                <a:moveTo>
                  <a:pt x="0" y="0"/>
                </a:moveTo>
                <a:lnTo>
                  <a:pt x="359410" y="45720"/>
                </a:lnTo>
                <a:lnTo>
                  <a:pt x="789940" y="83820"/>
                </a:lnTo>
                <a:lnTo>
                  <a:pt x="969010" y="106680"/>
                </a:lnTo>
                <a:lnTo>
                  <a:pt x="1155700" y="186690"/>
                </a:lnTo>
                <a:lnTo>
                  <a:pt x="1369060" y="331470"/>
                </a:lnTo>
                <a:lnTo>
                  <a:pt x="1555750" y="342900"/>
                </a:lnTo>
                <a:lnTo>
                  <a:pt x="1715770" y="392430"/>
                </a:lnTo>
                <a:lnTo>
                  <a:pt x="1772920" y="499110"/>
                </a:lnTo>
                <a:lnTo>
                  <a:pt x="1936750" y="502920"/>
                </a:lnTo>
                <a:lnTo>
                  <a:pt x="2066290" y="647700"/>
                </a:lnTo>
                <a:lnTo>
                  <a:pt x="2047240" y="891540"/>
                </a:lnTo>
                <a:lnTo>
                  <a:pt x="1997710" y="1101090"/>
                </a:lnTo>
                <a:lnTo>
                  <a:pt x="1738630" y="1200150"/>
                </a:lnTo>
                <a:lnTo>
                  <a:pt x="1510030" y="1230630"/>
                </a:lnTo>
                <a:lnTo>
                  <a:pt x="1422400" y="1329690"/>
                </a:lnTo>
                <a:lnTo>
                  <a:pt x="1369060" y="1466850"/>
                </a:lnTo>
                <a:lnTo>
                  <a:pt x="1391920" y="1562100"/>
                </a:lnTo>
                <a:lnTo>
                  <a:pt x="135890" y="154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4767-6881-4D6C-8D6F-DBB1F70C9CAF}"/>
              </a:ext>
            </a:extLst>
          </p:cNvPr>
          <p:cNvSpPr txBox="1"/>
          <p:nvPr/>
        </p:nvSpPr>
        <p:spPr>
          <a:xfrm>
            <a:off x="10296038" y="813892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WG04</a:t>
            </a:r>
            <a:endParaRPr lang="en-NL" dirty="0"/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5BC6A67D-73D9-4AE0-B784-DF3840E09E04}"/>
              </a:ext>
            </a:extLst>
          </p:cNvPr>
          <p:cNvSpPr txBox="1"/>
          <p:nvPr/>
        </p:nvSpPr>
        <p:spPr>
          <a:xfrm>
            <a:off x="7752164" y="583867"/>
            <a:ext cx="14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Grassywoods</a:t>
            </a:r>
            <a:endParaRPr lang="en-GB" dirty="0"/>
          </a:p>
        </p:txBody>
      </p:sp>
      <p:sp>
        <p:nvSpPr>
          <p:cNvPr id="190" name="Tekstvak 39">
            <a:extLst>
              <a:ext uri="{FF2B5EF4-FFF2-40B4-BE49-F238E27FC236}">
                <a16:creationId xmlns:a16="http://schemas.microsoft.com/office/drawing/2014/main" id="{49047B0C-B878-4B42-BAD8-D7F79D8B47EF}"/>
              </a:ext>
            </a:extLst>
          </p:cNvPr>
          <p:cNvSpPr txBox="1"/>
          <p:nvPr/>
        </p:nvSpPr>
        <p:spPr>
          <a:xfrm>
            <a:off x="5209879" y="501532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Grassybasin</a:t>
            </a:r>
            <a:endParaRPr lang="en-GB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824241-A3C7-472D-B16A-F11E81E74162}"/>
              </a:ext>
            </a:extLst>
          </p:cNvPr>
          <p:cNvSpPr/>
          <p:nvPr/>
        </p:nvSpPr>
        <p:spPr>
          <a:xfrm>
            <a:off x="4513939" y="2369574"/>
            <a:ext cx="5918088" cy="1898040"/>
          </a:xfrm>
          <a:custGeom>
            <a:avLst/>
            <a:gdLst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28103 w 6331974"/>
              <a:gd name="connsiteY9" fmla="*/ 1877962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266654 w 6184742"/>
              <a:gd name="connsiteY0" fmla="*/ 1898040 h 1898040"/>
              <a:gd name="connsiteX1" fmla="*/ 251 w 6184742"/>
              <a:gd name="connsiteY1" fmla="*/ 1396181 h 1898040"/>
              <a:gd name="connsiteX2" fmla="*/ 226393 w 6184742"/>
              <a:gd name="connsiteY2" fmla="*/ 1238865 h 1898040"/>
              <a:gd name="connsiteX3" fmla="*/ 619684 w 6184742"/>
              <a:gd name="connsiteY3" fmla="*/ 1160207 h 1898040"/>
              <a:gd name="connsiteX4" fmla="*/ 1258781 w 6184742"/>
              <a:gd name="connsiteY4" fmla="*/ 1081549 h 1898040"/>
              <a:gd name="connsiteX5" fmla="*/ 2035529 w 6184742"/>
              <a:gd name="connsiteY5" fmla="*/ 1120878 h 1898040"/>
              <a:gd name="connsiteX6" fmla="*/ 2281335 w 6184742"/>
              <a:gd name="connsiteY6" fmla="*/ 1386349 h 1898040"/>
              <a:gd name="connsiteX7" fmla="*/ 2654961 w 6184742"/>
              <a:gd name="connsiteY7" fmla="*/ 1524000 h 1898040"/>
              <a:gd name="connsiteX8" fmla="*/ 3067916 w 6184742"/>
              <a:gd name="connsiteY8" fmla="*/ 1484671 h 1898040"/>
              <a:gd name="connsiteX9" fmla="*/ 3451374 w 6184742"/>
              <a:gd name="connsiteY9" fmla="*/ 1602659 h 1898040"/>
              <a:gd name="connsiteX10" fmla="*/ 3471039 w 6184742"/>
              <a:gd name="connsiteY10" fmla="*/ 1356852 h 1898040"/>
              <a:gd name="connsiteX11" fmla="*/ 3510368 w 6184742"/>
              <a:gd name="connsiteY11" fmla="*/ 1111045 h 1898040"/>
              <a:gd name="connsiteX12" fmla="*/ 3648019 w 6184742"/>
              <a:gd name="connsiteY12" fmla="*/ 963561 h 1898040"/>
              <a:gd name="connsiteX13" fmla="*/ 4444432 w 6184742"/>
              <a:gd name="connsiteY13" fmla="*/ 1032387 h 1898040"/>
              <a:gd name="connsiteX14" fmla="*/ 5260510 w 6184742"/>
              <a:gd name="connsiteY14" fmla="*/ 1101213 h 1898040"/>
              <a:gd name="connsiteX15" fmla="*/ 5781619 w 6184742"/>
              <a:gd name="connsiteY15" fmla="*/ 894736 h 1898040"/>
              <a:gd name="connsiteX16" fmla="*/ 6066755 w 6184742"/>
              <a:gd name="connsiteY16" fmla="*/ 501445 h 1898040"/>
              <a:gd name="connsiteX17" fmla="*/ 6155245 w 6184742"/>
              <a:gd name="connsiteY17" fmla="*/ 108155 h 1898040"/>
              <a:gd name="connsiteX18" fmla="*/ 6184742 w 6184742"/>
              <a:gd name="connsiteY18" fmla="*/ 0 h 1898040"/>
              <a:gd name="connsiteX0" fmla="*/ 47593 w 5965681"/>
              <a:gd name="connsiteY0" fmla="*/ 1898040 h 1898040"/>
              <a:gd name="connsiteX1" fmla="*/ 137324 w 5965681"/>
              <a:gd name="connsiteY1" fmla="*/ 1463558 h 1898040"/>
              <a:gd name="connsiteX2" fmla="*/ 7332 w 5965681"/>
              <a:gd name="connsiteY2" fmla="*/ 1238865 h 1898040"/>
              <a:gd name="connsiteX3" fmla="*/ 400623 w 5965681"/>
              <a:gd name="connsiteY3" fmla="*/ 1160207 h 1898040"/>
              <a:gd name="connsiteX4" fmla="*/ 1039720 w 5965681"/>
              <a:gd name="connsiteY4" fmla="*/ 1081549 h 1898040"/>
              <a:gd name="connsiteX5" fmla="*/ 1816468 w 5965681"/>
              <a:gd name="connsiteY5" fmla="*/ 1120878 h 1898040"/>
              <a:gd name="connsiteX6" fmla="*/ 2062274 w 5965681"/>
              <a:gd name="connsiteY6" fmla="*/ 1386349 h 1898040"/>
              <a:gd name="connsiteX7" fmla="*/ 2435900 w 5965681"/>
              <a:gd name="connsiteY7" fmla="*/ 1524000 h 1898040"/>
              <a:gd name="connsiteX8" fmla="*/ 2848855 w 5965681"/>
              <a:gd name="connsiteY8" fmla="*/ 1484671 h 1898040"/>
              <a:gd name="connsiteX9" fmla="*/ 3232313 w 5965681"/>
              <a:gd name="connsiteY9" fmla="*/ 1602659 h 1898040"/>
              <a:gd name="connsiteX10" fmla="*/ 3251978 w 5965681"/>
              <a:gd name="connsiteY10" fmla="*/ 1356852 h 1898040"/>
              <a:gd name="connsiteX11" fmla="*/ 3291307 w 5965681"/>
              <a:gd name="connsiteY11" fmla="*/ 1111045 h 1898040"/>
              <a:gd name="connsiteX12" fmla="*/ 3428958 w 5965681"/>
              <a:gd name="connsiteY12" fmla="*/ 963561 h 1898040"/>
              <a:gd name="connsiteX13" fmla="*/ 4225371 w 5965681"/>
              <a:gd name="connsiteY13" fmla="*/ 1032387 h 1898040"/>
              <a:gd name="connsiteX14" fmla="*/ 5041449 w 5965681"/>
              <a:gd name="connsiteY14" fmla="*/ 1101213 h 1898040"/>
              <a:gd name="connsiteX15" fmla="*/ 5562558 w 5965681"/>
              <a:gd name="connsiteY15" fmla="*/ 894736 h 1898040"/>
              <a:gd name="connsiteX16" fmla="*/ 5847694 w 5965681"/>
              <a:gd name="connsiteY16" fmla="*/ 501445 h 1898040"/>
              <a:gd name="connsiteX17" fmla="*/ 5936184 w 5965681"/>
              <a:gd name="connsiteY17" fmla="*/ 108155 h 1898040"/>
              <a:gd name="connsiteX18" fmla="*/ 5965681 w 5965681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353030 w 5918088"/>
              <a:gd name="connsiteY3" fmla="*/ 116020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32163 w 5918088"/>
              <a:gd name="connsiteY3" fmla="*/ 114095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18088" h="1898040">
                <a:moveTo>
                  <a:pt x="0" y="1898040"/>
                </a:moveTo>
                <a:cubicBezTo>
                  <a:pt x="42606" y="1694020"/>
                  <a:pt x="56336" y="1575025"/>
                  <a:pt x="89731" y="1463558"/>
                </a:cubicBezTo>
                <a:cubicBezTo>
                  <a:pt x="123126" y="1352091"/>
                  <a:pt x="130820" y="1299049"/>
                  <a:pt x="200370" y="1229240"/>
                </a:cubicBezTo>
                <a:cubicBezTo>
                  <a:pt x="269920" y="1159431"/>
                  <a:pt x="479348" y="1120655"/>
                  <a:pt x="622538" y="1102456"/>
                </a:cubicBezTo>
                <a:cubicBezTo>
                  <a:pt x="765728" y="1084257"/>
                  <a:pt x="810697" y="1068854"/>
                  <a:pt x="1001753" y="1062298"/>
                </a:cubicBezTo>
                <a:cubicBezTo>
                  <a:pt x="1192809" y="1055742"/>
                  <a:pt x="1600054" y="1066870"/>
                  <a:pt x="1768875" y="1120878"/>
                </a:cubicBezTo>
                <a:cubicBezTo>
                  <a:pt x="1937696" y="1174886"/>
                  <a:pt x="1911442" y="1319162"/>
                  <a:pt x="2014681" y="1386349"/>
                </a:cubicBezTo>
                <a:cubicBezTo>
                  <a:pt x="2117920" y="1453536"/>
                  <a:pt x="2257210" y="1507613"/>
                  <a:pt x="2388307" y="1524000"/>
                </a:cubicBezTo>
                <a:cubicBezTo>
                  <a:pt x="2519404" y="1540387"/>
                  <a:pt x="2668527" y="1471561"/>
                  <a:pt x="2801262" y="1484671"/>
                </a:cubicBezTo>
                <a:cubicBezTo>
                  <a:pt x="2933997" y="1497781"/>
                  <a:pt x="2802901" y="1486310"/>
                  <a:pt x="3184720" y="1602659"/>
                </a:cubicBezTo>
                <a:cubicBezTo>
                  <a:pt x="3212578" y="1394543"/>
                  <a:pt x="3194553" y="1438788"/>
                  <a:pt x="3204385" y="1356852"/>
                </a:cubicBezTo>
                <a:cubicBezTo>
                  <a:pt x="3214217" y="1274916"/>
                  <a:pt x="3214217" y="1176593"/>
                  <a:pt x="3243714" y="1111045"/>
                </a:cubicBezTo>
                <a:cubicBezTo>
                  <a:pt x="3273211" y="1045497"/>
                  <a:pt x="3225688" y="976671"/>
                  <a:pt x="3381365" y="963561"/>
                </a:cubicBezTo>
                <a:lnTo>
                  <a:pt x="4177778" y="1032387"/>
                </a:lnTo>
                <a:cubicBezTo>
                  <a:pt x="4446526" y="1055329"/>
                  <a:pt x="4770992" y="1124155"/>
                  <a:pt x="4993856" y="1101213"/>
                </a:cubicBezTo>
                <a:cubicBezTo>
                  <a:pt x="5216720" y="1078271"/>
                  <a:pt x="5380591" y="994697"/>
                  <a:pt x="5514965" y="894736"/>
                </a:cubicBezTo>
                <a:cubicBezTo>
                  <a:pt x="5649339" y="794775"/>
                  <a:pt x="5737830" y="632542"/>
                  <a:pt x="5800101" y="501445"/>
                </a:cubicBezTo>
                <a:cubicBezTo>
                  <a:pt x="5862372" y="370348"/>
                  <a:pt x="5868927" y="191729"/>
                  <a:pt x="5888591" y="108155"/>
                </a:cubicBezTo>
                <a:cubicBezTo>
                  <a:pt x="5908255" y="24581"/>
                  <a:pt x="5913171" y="12290"/>
                  <a:pt x="5918088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6AAD15F-A67A-4CCF-B13E-BBBA763BC643}"/>
              </a:ext>
            </a:extLst>
          </p:cNvPr>
          <p:cNvSpPr/>
          <p:nvPr/>
        </p:nvSpPr>
        <p:spPr>
          <a:xfrm>
            <a:off x="6776705" y="3972233"/>
            <a:ext cx="2211859" cy="2806100"/>
          </a:xfrm>
          <a:custGeom>
            <a:avLst/>
            <a:gdLst>
              <a:gd name="connsiteX0" fmla="*/ 0 w 3020175"/>
              <a:gd name="connsiteY0" fmla="*/ 983226 h 2849179"/>
              <a:gd name="connsiteX1" fmla="*/ 481781 w 3020175"/>
              <a:gd name="connsiteY1" fmla="*/ 983226 h 2849179"/>
              <a:gd name="connsiteX2" fmla="*/ 806245 w 3020175"/>
              <a:gd name="connsiteY2" fmla="*/ 1258529 h 2849179"/>
              <a:gd name="connsiteX3" fmla="*/ 904568 w 3020175"/>
              <a:gd name="connsiteY3" fmla="*/ 1632155 h 2849179"/>
              <a:gd name="connsiteX4" fmla="*/ 943897 w 3020175"/>
              <a:gd name="connsiteY4" fmla="*/ 1858297 h 2849179"/>
              <a:gd name="connsiteX5" fmla="*/ 1002890 w 3020175"/>
              <a:gd name="connsiteY5" fmla="*/ 2153265 h 2849179"/>
              <a:gd name="connsiteX6" fmla="*/ 1032387 w 3020175"/>
              <a:gd name="connsiteY6" fmla="*/ 2320413 h 2849179"/>
              <a:gd name="connsiteX7" fmla="*/ 1268361 w 3020175"/>
              <a:gd name="connsiteY7" fmla="*/ 2723536 h 2849179"/>
              <a:gd name="connsiteX8" fmla="*/ 1592826 w 3020175"/>
              <a:gd name="connsiteY8" fmla="*/ 2841523 h 2849179"/>
              <a:gd name="connsiteX9" fmla="*/ 2054942 w 3020175"/>
              <a:gd name="connsiteY9" fmla="*/ 2821858 h 2849179"/>
              <a:gd name="connsiteX10" fmla="*/ 2694039 w 3020175"/>
              <a:gd name="connsiteY10" fmla="*/ 2694039 h 2849179"/>
              <a:gd name="connsiteX11" fmla="*/ 2831690 w 3020175"/>
              <a:gd name="connsiteY11" fmla="*/ 2349910 h 2849179"/>
              <a:gd name="connsiteX12" fmla="*/ 2821858 w 3020175"/>
              <a:gd name="connsiteY12" fmla="*/ 2172929 h 2849179"/>
              <a:gd name="connsiteX13" fmla="*/ 2802193 w 3020175"/>
              <a:gd name="connsiteY13" fmla="*/ 1858297 h 2849179"/>
              <a:gd name="connsiteX14" fmla="*/ 2841522 w 3020175"/>
              <a:gd name="connsiteY14" fmla="*/ 1592826 h 2849179"/>
              <a:gd name="connsiteX15" fmla="*/ 2910348 w 3020175"/>
              <a:gd name="connsiteY15" fmla="*/ 1307691 h 2849179"/>
              <a:gd name="connsiteX16" fmla="*/ 3018503 w 3020175"/>
              <a:gd name="connsiteY16" fmla="*/ 904568 h 2849179"/>
              <a:gd name="connsiteX17" fmla="*/ 2930013 w 3020175"/>
              <a:gd name="connsiteY17" fmla="*/ 589936 h 2849179"/>
              <a:gd name="connsiteX18" fmla="*/ 2418735 w 3020175"/>
              <a:gd name="connsiteY18" fmla="*/ 432620 h 2849179"/>
              <a:gd name="connsiteX19" fmla="*/ 2054942 w 3020175"/>
              <a:gd name="connsiteY19" fmla="*/ 363794 h 2849179"/>
              <a:gd name="connsiteX20" fmla="*/ 1700981 w 3020175"/>
              <a:gd name="connsiteY20" fmla="*/ 265471 h 2849179"/>
              <a:gd name="connsiteX21" fmla="*/ 1671484 w 3020175"/>
              <a:gd name="connsiteY21" fmla="*/ 108155 h 2849179"/>
              <a:gd name="connsiteX22" fmla="*/ 1710813 w 3020175"/>
              <a:gd name="connsiteY22" fmla="*/ 0 h 2849179"/>
              <a:gd name="connsiteX0" fmla="*/ 0 w 3020175"/>
              <a:gd name="connsiteY0" fmla="*/ 983226 h 2859371"/>
              <a:gd name="connsiteX1" fmla="*/ 481781 w 3020175"/>
              <a:gd name="connsiteY1" fmla="*/ 983226 h 2859371"/>
              <a:gd name="connsiteX2" fmla="*/ 806245 w 3020175"/>
              <a:gd name="connsiteY2" fmla="*/ 1258529 h 2859371"/>
              <a:gd name="connsiteX3" fmla="*/ 904568 w 3020175"/>
              <a:gd name="connsiteY3" fmla="*/ 1632155 h 2859371"/>
              <a:gd name="connsiteX4" fmla="*/ 943897 w 3020175"/>
              <a:gd name="connsiteY4" fmla="*/ 1858297 h 2859371"/>
              <a:gd name="connsiteX5" fmla="*/ 1002890 w 3020175"/>
              <a:gd name="connsiteY5" fmla="*/ 2153265 h 2859371"/>
              <a:gd name="connsiteX6" fmla="*/ 1032387 w 3020175"/>
              <a:gd name="connsiteY6" fmla="*/ 2320413 h 2859371"/>
              <a:gd name="connsiteX7" fmla="*/ 1160206 w 3020175"/>
              <a:gd name="connsiteY7" fmla="*/ 2585884 h 2859371"/>
              <a:gd name="connsiteX8" fmla="*/ 1592826 w 3020175"/>
              <a:gd name="connsiteY8" fmla="*/ 2841523 h 2859371"/>
              <a:gd name="connsiteX9" fmla="*/ 2054942 w 3020175"/>
              <a:gd name="connsiteY9" fmla="*/ 2821858 h 2859371"/>
              <a:gd name="connsiteX10" fmla="*/ 2694039 w 3020175"/>
              <a:gd name="connsiteY10" fmla="*/ 2694039 h 2859371"/>
              <a:gd name="connsiteX11" fmla="*/ 2831690 w 3020175"/>
              <a:gd name="connsiteY11" fmla="*/ 2349910 h 2859371"/>
              <a:gd name="connsiteX12" fmla="*/ 2821858 w 3020175"/>
              <a:gd name="connsiteY12" fmla="*/ 2172929 h 2859371"/>
              <a:gd name="connsiteX13" fmla="*/ 2802193 w 3020175"/>
              <a:gd name="connsiteY13" fmla="*/ 1858297 h 2859371"/>
              <a:gd name="connsiteX14" fmla="*/ 2841522 w 3020175"/>
              <a:gd name="connsiteY14" fmla="*/ 1592826 h 2859371"/>
              <a:gd name="connsiteX15" fmla="*/ 2910348 w 3020175"/>
              <a:gd name="connsiteY15" fmla="*/ 1307691 h 2859371"/>
              <a:gd name="connsiteX16" fmla="*/ 3018503 w 3020175"/>
              <a:gd name="connsiteY16" fmla="*/ 904568 h 2859371"/>
              <a:gd name="connsiteX17" fmla="*/ 2930013 w 3020175"/>
              <a:gd name="connsiteY17" fmla="*/ 589936 h 2859371"/>
              <a:gd name="connsiteX18" fmla="*/ 2418735 w 3020175"/>
              <a:gd name="connsiteY18" fmla="*/ 432620 h 2859371"/>
              <a:gd name="connsiteX19" fmla="*/ 2054942 w 3020175"/>
              <a:gd name="connsiteY19" fmla="*/ 363794 h 2859371"/>
              <a:gd name="connsiteX20" fmla="*/ 1700981 w 3020175"/>
              <a:gd name="connsiteY20" fmla="*/ 265471 h 2859371"/>
              <a:gd name="connsiteX21" fmla="*/ 1671484 w 3020175"/>
              <a:gd name="connsiteY21" fmla="*/ 108155 h 2859371"/>
              <a:gd name="connsiteX22" fmla="*/ 1710813 w 3020175"/>
              <a:gd name="connsiteY22" fmla="*/ 0 h 2859371"/>
              <a:gd name="connsiteX0" fmla="*/ 0 w 3020175"/>
              <a:gd name="connsiteY0" fmla="*/ 983226 h 2825561"/>
              <a:gd name="connsiteX1" fmla="*/ 481781 w 3020175"/>
              <a:gd name="connsiteY1" fmla="*/ 983226 h 2825561"/>
              <a:gd name="connsiteX2" fmla="*/ 806245 w 3020175"/>
              <a:gd name="connsiteY2" fmla="*/ 1258529 h 2825561"/>
              <a:gd name="connsiteX3" fmla="*/ 904568 w 3020175"/>
              <a:gd name="connsiteY3" fmla="*/ 1632155 h 2825561"/>
              <a:gd name="connsiteX4" fmla="*/ 943897 w 3020175"/>
              <a:gd name="connsiteY4" fmla="*/ 1858297 h 2825561"/>
              <a:gd name="connsiteX5" fmla="*/ 1002890 w 3020175"/>
              <a:gd name="connsiteY5" fmla="*/ 2153265 h 2825561"/>
              <a:gd name="connsiteX6" fmla="*/ 1032387 w 3020175"/>
              <a:gd name="connsiteY6" fmla="*/ 2320413 h 2825561"/>
              <a:gd name="connsiteX7" fmla="*/ 1160206 w 3020175"/>
              <a:gd name="connsiteY7" fmla="*/ 2585884 h 2825561"/>
              <a:gd name="connsiteX8" fmla="*/ 1563329 w 3020175"/>
              <a:gd name="connsiteY8" fmla="*/ 2772697 h 2825561"/>
              <a:gd name="connsiteX9" fmla="*/ 2054942 w 3020175"/>
              <a:gd name="connsiteY9" fmla="*/ 2821858 h 2825561"/>
              <a:gd name="connsiteX10" fmla="*/ 2694039 w 3020175"/>
              <a:gd name="connsiteY10" fmla="*/ 2694039 h 2825561"/>
              <a:gd name="connsiteX11" fmla="*/ 2831690 w 3020175"/>
              <a:gd name="connsiteY11" fmla="*/ 2349910 h 2825561"/>
              <a:gd name="connsiteX12" fmla="*/ 2821858 w 3020175"/>
              <a:gd name="connsiteY12" fmla="*/ 2172929 h 2825561"/>
              <a:gd name="connsiteX13" fmla="*/ 2802193 w 3020175"/>
              <a:gd name="connsiteY13" fmla="*/ 1858297 h 2825561"/>
              <a:gd name="connsiteX14" fmla="*/ 2841522 w 3020175"/>
              <a:gd name="connsiteY14" fmla="*/ 1592826 h 2825561"/>
              <a:gd name="connsiteX15" fmla="*/ 2910348 w 3020175"/>
              <a:gd name="connsiteY15" fmla="*/ 1307691 h 2825561"/>
              <a:gd name="connsiteX16" fmla="*/ 3018503 w 3020175"/>
              <a:gd name="connsiteY16" fmla="*/ 904568 h 2825561"/>
              <a:gd name="connsiteX17" fmla="*/ 2930013 w 3020175"/>
              <a:gd name="connsiteY17" fmla="*/ 589936 h 2825561"/>
              <a:gd name="connsiteX18" fmla="*/ 2418735 w 3020175"/>
              <a:gd name="connsiteY18" fmla="*/ 432620 h 2825561"/>
              <a:gd name="connsiteX19" fmla="*/ 2054942 w 3020175"/>
              <a:gd name="connsiteY19" fmla="*/ 363794 h 2825561"/>
              <a:gd name="connsiteX20" fmla="*/ 1700981 w 3020175"/>
              <a:gd name="connsiteY20" fmla="*/ 265471 h 2825561"/>
              <a:gd name="connsiteX21" fmla="*/ 1671484 w 3020175"/>
              <a:gd name="connsiteY21" fmla="*/ 108155 h 2825561"/>
              <a:gd name="connsiteX22" fmla="*/ 1710813 w 3020175"/>
              <a:gd name="connsiteY22" fmla="*/ 0 h 2825561"/>
              <a:gd name="connsiteX0" fmla="*/ 0 w 3020175"/>
              <a:gd name="connsiteY0" fmla="*/ 983226 h 2776837"/>
              <a:gd name="connsiteX1" fmla="*/ 481781 w 3020175"/>
              <a:gd name="connsiteY1" fmla="*/ 983226 h 2776837"/>
              <a:gd name="connsiteX2" fmla="*/ 806245 w 3020175"/>
              <a:gd name="connsiteY2" fmla="*/ 1258529 h 2776837"/>
              <a:gd name="connsiteX3" fmla="*/ 904568 w 3020175"/>
              <a:gd name="connsiteY3" fmla="*/ 1632155 h 2776837"/>
              <a:gd name="connsiteX4" fmla="*/ 943897 w 3020175"/>
              <a:gd name="connsiteY4" fmla="*/ 1858297 h 2776837"/>
              <a:gd name="connsiteX5" fmla="*/ 1002890 w 3020175"/>
              <a:gd name="connsiteY5" fmla="*/ 2153265 h 2776837"/>
              <a:gd name="connsiteX6" fmla="*/ 1032387 w 3020175"/>
              <a:gd name="connsiteY6" fmla="*/ 2320413 h 2776837"/>
              <a:gd name="connsiteX7" fmla="*/ 1160206 w 3020175"/>
              <a:gd name="connsiteY7" fmla="*/ 2585884 h 2776837"/>
              <a:gd name="connsiteX8" fmla="*/ 1563329 w 3020175"/>
              <a:gd name="connsiteY8" fmla="*/ 2772697 h 2776837"/>
              <a:gd name="connsiteX9" fmla="*/ 2064774 w 3020175"/>
              <a:gd name="connsiteY9" fmla="*/ 2713703 h 2776837"/>
              <a:gd name="connsiteX10" fmla="*/ 2694039 w 3020175"/>
              <a:gd name="connsiteY10" fmla="*/ 2694039 h 2776837"/>
              <a:gd name="connsiteX11" fmla="*/ 2831690 w 3020175"/>
              <a:gd name="connsiteY11" fmla="*/ 2349910 h 2776837"/>
              <a:gd name="connsiteX12" fmla="*/ 2821858 w 3020175"/>
              <a:gd name="connsiteY12" fmla="*/ 2172929 h 2776837"/>
              <a:gd name="connsiteX13" fmla="*/ 2802193 w 3020175"/>
              <a:gd name="connsiteY13" fmla="*/ 1858297 h 2776837"/>
              <a:gd name="connsiteX14" fmla="*/ 2841522 w 3020175"/>
              <a:gd name="connsiteY14" fmla="*/ 1592826 h 2776837"/>
              <a:gd name="connsiteX15" fmla="*/ 2910348 w 3020175"/>
              <a:gd name="connsiteY15" fmla="*/ 1307691 h 2776837"/>
              <a:gd name="connsiteX16" fmla="*/ 3018503 w 3020175"/>
              <a:gd name="connsiteY16" fmla="*/ 904568 h 2776837"/>
              <a:gd name="connsiteX17" fmla="*/ 2930013 w 3020175"/>
              <a:gd name="connsiteY17" fmla="*/ 589936 h 2776837"/>
              <a:gd name="connsiteX18" fmla="*/ 2418735 w 3020175"/>
              <a:gd name="connsiteY18" fmla="*/ 432620 h 2776837"/>
              <a:gd name="connsiteX19" fmla="*/ 2054942 w 3020175"/>
              <a:gd name="connsiteY19" fmla="*/ 363794 h 2776837"/>
              <a:gd name="connsiteX20" fmla="*/ 1700981 w 3020175"/>
              <a:gd name="connsiteY20" fmla="*/ 265471 h 2776837"/>
              <a:gd name="connsiteX21" fmla="*/ 1671484 w 3020175"/>
              <a:gd name="connsiteY21" fmla="*/ 108155 h 2776837"/>
              <a:gd name="connsiteX22" fmla="*/ 1710813 w 3020175"/>
              <a:gd name="connsiteY22" fmla="*/ 0 h 2776837"/>
              <a:gd name="connsiteX0" fmla="*/ 0 w 3020175"/>
              <a:gd name="connsiteY0" fmla="*/ 983226 h 2726231"/>
              <a:gd name="connsiteX1" fmla="*/ 481781 w 3020175"/>
              <a:gd name="connsiteY1" fmla="*/ 983226 h 2726231"/>
              <a:gd name="connsiteX2" fmla="*/ 806245 w 3020175"/>
              <a:gd name="connsiteY2" fmla="*/ 1258529 h 2726231"/>
              <a:gd name="connsiteX3" fmla="*/ 904568 w 3020175"/>
              <a:gd name="connsiteY3" fmla="*/ 1632155 h 2726231"/>
              <a:gd name="connsiteX4" fmla="*/ 943897 w 3020175"/>
              <a:gd name="connsiteY4" fmla="*/ 1858297 h 2726231"/>
              <a:gd name="connsiteX5" fmla="*/ 1002890 w 3020175"/>
              <a:gd name="connsiteY5" fmla="*/ 2153265 h 2726231"/>
              <a:gd name="connsiteX6" fmla="*/ 1032387 w 3020175"/>
              <a:gd name="connsiteY6" fmla="*/ 2320413 h 2726231"/>
              <a:gd name="connsiteX7" fmla="*/ 1160206 w 3020175"/>
              <a:gd name="connsiteY7" fmla="*/ 2585884 h 2726231"/>
              <a:gd name="connsiteX8" fmla="*/ 1582994 w 3020175"/>
              <a:gd name="connsiteY8" fmla="*/ 2713703 h 2726231"/>
              <a:gd name="connsiteX9" fmla="*/ 2064774 w 3020175"/>
              <a:gd name="connsiteY9" fmla="*/ 2713703 h 2726231"/>
              <a:gd name="connsiteX10" fmla="*/ 2694039 w 3020175"/>
              <a:gd name="connsiteY10" fmla="*/ 2694039 h 2726231"/>
              <a:gd name="connsiteX11" fmla="*/ 2831690 w 3020175"/>
              <a:gd name="connsiteY11" fmla="*/ 2349910 h 2726231"/>
              <a:gd name="connsiteX12" fmla="*/ 2821858 w 3020175"/>
              <a:gd name="connsiteY12" fmla="*/ 2172929 h 2726231"/>
              <a:gd name="connsiteX13" fmla="*/ 2802193 w 3020175"/>
              <a:gd name="connsiteY13" fmla="*/ 1858297 h 2726231"/>
              <a:gd name="connsiteX14" fmla="*/ 2841522 w 3020175"/>
              <a:gd name="connsiteY14" fmla="*/ 1592826 h 2726231"/>
              <a:gd name="connsiteX15" fmla="*/ 2910348 w 3020175"/>
              <a:gd name="connsiteY15" fmla="*/ 1307691 h 2726231"/>
              <a:gd name="connsiteX16" fmla="*/ 3018503 w 3020175"/>
              <a:gd name="connsiteY16" fmla="*/ 904568 h 2726231"/>
              <a:gd name="connsiteX17" fmla="*/ 2930013 w 3020175"/>
              <a:gd name="connsiteY17" fmla="*/ 589936 h 2726231"/>
              <a:gd name="connsiteX18" fmla="*/ 2418735 w 3020175"/>
              <a:gd name="connsiteY18" fmla="*/ 432620 h 2726231"/>
              <a:gd name="connsiteX19" fmla="*/ 2054942 w 3020175"/>
              <a:gd name="connsiteY19" fmla="*/ 363794 h 2726231"/>
              <a:gd name="connsiteX20" fmla="*/ 1700981 w 3020175"/>
              <a:gd name="connsiteY20" fmla="*/ 265471 h 2726231"/>
              <a:gd name="connsiteX21" fmla="*/ 1671484 w 3020175"/>
              <a:gd name="connsiteY21" fmla="*/ 108155 h 2726231"/>
              <a:gd name="connsiteX22" fmla="*/ 1710813 w 3020175"/>
              <a:gd name="connsiteY22" fmla="*/ 0 h 2726231"/>
              <a:gd name="connsiteX0" fmla="*/ 0 w 3020175"/>
              <a:gd name="connsiteY0" fmla="*/ 983226 h 2725751"/>
              <a:gd name="connsiteX1" fmla="*/ 481781 w 3020175"/>
              <a:gd name="connsiteY1" fmla="*/ 983226 h 2725751"/>
              <a:gd name="connsiteX2" fmla="*/ 806245 w 3020175"/>
              <a:gd name="connsiteY2" fmla="*/ 1258529 h 2725751"/>
              <a:gd name="connsiteX3" fmla="*/ 904568 w 3020175"/>
              <a:gd name="connsiteY3" fmla="*/ 1632155 h 2725751"/>
              <a:gd name="connsiteX4" fmla="*/ 943897 w 3020175"/>
              <a:gd name="connsiteY4" fmla="*/ 1858297 h 2725751"/>
              <a:gd name="connsiteX5" fmla="*/ 1002890 w 3020175"/>
              <a:gd name="connsiteY5" fmla="*/ 2153265 h 2725751"/>
              <a:gd name="connsiteX6" fmla="*/ 1032387 w 3020175"/>
              <a:gd name="connsiteY6" fmla="*/ 2320413 h 2725751"/>
              <a:gd name="connsiteX7" fmla="*/ 1160206 w 3020175"/>
              <a:gd name="connsiteY7" fmla="*/ 2585884 h 2725751"/>
              <a:gd name="connsiteX8" fmla="*/ 1582994 w 3020175"/>
              <a:gd name="connsiteY8" fmla="*/ 2713703 h 2725751"/>
              <a:gd name="connsiteX9" fmla="*/ 2064774 w 3020175"/>
              <a:gd name="connsiteY9" fmla="*/ 2713703 h 2725751"/>
              <a:gd name="connsiteX10" fmla="*/ 2694039 w 3020175"/>
              <a:gd name="connsiteY10" fmla="*/ 2654710 h 2725751"/>
              <a:gd name="connsiteX11" fmla="*/ 2831690 w 3020175"/>
              <a:gd name="connsiteY11" fmla="*/ 2349910 h 2725751"/>
              <a:gd name="connsiteX12" fmla="*/ 2821858 w 3020175"/>
              <a:gd name="connsiteY12" fmla="*/ 2172929 h 2725751"/>
              <a:gd name="connsiteX13" fmla="*/ 2802193 w 3020175"/>
              <a:gd name="connsiteY13" fmla="*/ 1858297 h 2725751"/>
              <a:gd name="connsiteX14" fmla="*/ 2841522 w 3020175"/>
              <a:gd name="connsiteY14" fmla="*/ 1592826 h 2725751"/>
              <a:gd name="connsiteX15" fmla="*/ 2910348 w 3020175"/>
              <a:gd name="connsiteY15" fmla="*/ 1307691 h 2725751"/>
              <a:gd name="connsiteX16" fmla="*/ 3018503 w 3020175"/>
              <a:gd name="connsiteY16" fmla="*/ 904568 h 2725751"/>
              <a:gd name="connsiteX17" fmla="*/ 2930013 w 3020175"/>
              <a:gd name="connsiteY17" fmla="*/ 589936 h 2725751"/>
              <a:gd name="connsiteX18" fmla="*/ 2418735 w 3020175"/>
              <a:gd name="connsiteY18" fmla="*/ 432620 h 2725751"/>
              <a:gd name="connsiteX19" fmla="*/ 2054942 w 3020175"/>
              <a:gd name="connsiteY19" fmla="*/ 363794 h 2725751"/>
              <a:gd name="connsiteX20" fmla="*/ 1700981 w 3020175"/>
              <a:gd name="connsiteY20" fmla="*/ 265471 h 2725751"/>
              <a:gd name="connsiteX21" fmla="*/ 1671484 w 3020175"/>
              <a:gd name="connsiteY21" fmla="*/ 108155 h 2725751"/>
              <a:gd name="connsiteX22" fmla="*/ 1710813 w 3020175"/>
              <a:gd name="connsiteY22" fmla="*/ 0 h 2725751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31690 w 3020175"/>
              <a:gd name="connsiteY11" fmla="*/ 2349910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06943 w 3020175"/>
              <a:gd name="connsiteY13" fmla="*/ 193830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2538394"/>
              <a:gd name="connsiteY0" fmla="*/ 983226 h 2755467"/>
              <a:gd name="connsiteX1" fmla="*/ 324464 w 2538394"/>
              <a:gd name="connsiteY1" fmla="*/ 1258529 h 2755467"/>
              <a:gd name="connsiteX2" fmla="*/ 422787 w 2538394"/>
              <a:gd name="connsiteY2" fmla="*/ 1632155 h 2755467"/>
              <a:gd name="connsiteX3" fmla="*/ 462116 w 2538394"/>
              <a:gd name="connsiteY3" fmla="*/ 1858297 h 2755467"/>
              <a:gd name="connsiteX4" fmla="*/ 521109 w 2538394"/>
              <a:gd name="connsiteY4" fmla="*/ 2153265 h 2755467"/>
              <a:gd name="connsiteX5" fmla="*/ 550606 w 2538394"/>
              <a:gd name="connsiteY5" fmla="*/ 2320413 h 2755467"/>
              <a:gd name="connsiteX6" fmla="*/ 678425 w 2538394"/>
              <a:gd name="connsiteY6" fmla="*/ 2585884 h 2755467"/>
              <a:gd name="connsiteX7" fmla="*/ 1101213 w 2538394"/>
              <a:gd name="connsiteY7" fmla="*/ 2713703 h 2755467"/>
              <a:gd name="connsiteX8" fmla="*/ 1632155 w 2538394"/>
              <a:gd name="connsiteY8" fmla="*/ 2753032 h 2755467"/>
              <a:gd name="connsiteX9" fmla="*/ 2212258 w 2538394"/>
              <a:gd name="connsiteY9" fmla="*/ 2654710 h 2755467"/>
              <a:gd name="connsiteX10" fmla="*/ 2434097 w 2538394"/>
              <a:gd name="connsiteY10" fmla="*/ 2355318 h 2755467"/>
              <a:gd name="connsiteX11" fmla="*/ 2348680 w 2538394"/>
              <a:gd name="connsiteY11" fmla="*/ 2172314 h 2755467"/>
              <a:gd name="connsiteX12" fmla="*/ 2225162 w 2538394"/>
              <a:gd name="connsiteY12" fmla="*/ 1938307 h 2755467"/>
              <a:gd name="connsiteX13" fmla="*/ 2359741 w 2538394"/>
              <a:gd name="connsiteY13" fmla="*/ 1592826 h 2755467"/>
              <a:gd name="connsiteX14" fmla="*/ 2428567 w 2538394"/>
              <a:gd name="connsiteY14" fmla="*/ 1307691 h 2755467"/>
              <a:gd name="connsiteX15" fmla="*/ 2536722 w 2538394"/>
              <a:gd name="connsiteY15" fmla="*/ 904568 h 2755467"/>
              <a:gd name="connsiteX16" fmla="*/ 2448232 w 2538394"/>
              <a:gd name="connsiteY16" fmla="*/ 589936 h 2755467"/>
              <a:gd name="connsiteX17" fmla="*/ 1936954 w 2538394"/>
              <a:gd name="connsiteY17" fmla="*/ 432620 h 2755467"/>
              <a:gd name="connsiteX18" fmla="*/ 1573161 w 2538394"/>
              <a:gd name="connsiteY18" fmla="*/ 363794 h 2755467"/>
              <a:gd name="connsiteX19" fmla="*/ 1219200 w 2538394"/>
              <a:gd name="connsiteY19" fmla="*/ 265471 h 2755467"/>
              <a:gd name="connsiteX20" fmla="*/ 1189703 w 2538394"/>
              <a:gd name="connsiteY20" fmla="*/ 108155 h 2755467"/>
              <a:gd name="connsiteX21" fmla="*/ 1229032 w 2538394"/>
              <a:gd name="connsiteY21" fmla="*/ 0 h 2755467"/>
              <a:gd name="connsiteX0" fmla="*/ 0 w 2213930"/>
              <a:gd name="connsiteY0" fmla="*/ 1258529 h 2755467"/>
              <a:gd name="connsiteX1" fmla="*/ 98323 w 2213930"/>
              <a:gd name="connsiteY1" fmla="*/ 1632155 h 2755467"/>
              <a:gd name="connsiteX2" fmla="*/ 137652 w 2213930"/>
              <a:gd name="connsiteY2" fmla="*/ 1858297 h 2755467"/>
              <a:gd name="connsiteX3" fmla="*/ 196645 w 2213930"/>
              <a:gd name="connsiteY3" fmla="*/ 2153265 h 2755467"/>
              <a:gd name="connsiteX4" fmla="*/ 226142 w 2213930"/>
              <a:gd name="connsiteY4" fmla="*/ 2320413 h 2755467"/>
              <a:gd name="connsiteX5" fmla="*/ 353961 w 2213930"/>
              <a:gd name="connsiteY5" fmla="*/ 2585884 h 2755467"/>
              <a:gd name="connsiteX6" fmla="*/ 776749 w 2213930"/>
              <a:gd name="connsiteY6" fmla="*/ 2713703 h 2755467"/>
              <a:gd name="connsiteX7" fmla="*/ 1307691 w 2213930"/>
              <a:gd name="connsiteY7" fmla="*/ 2753032 h 2755467"/>
              <a:gd name="connsiteX8" fmla="*/ 1887794 w 2213930"/>
              <a:gd name="connsiteY8" fmla="*/ 2654710 h 2755467"/>
              <a:gd name="connsiteX9" fmla="*/ 2109633 w 2213930"/>
              <a:gd name="connsiteY9" fmla="*/ 2355318 h 2755467"/>
              <a:gd name="connsiteX10" fmla="*/ 2024216 w 2213930"/>
              <a:gd name="connsiteY10" fmla="*/ 2172314 h 2755467"/>
              <a:gd name="connsiteX11" fmla="*/ 1900698 w 2213930"/>
              <a:gd name="connsiteY11" fmla="*/ 1938307 h 2755467"/>
              <a:gd name="connsiteX12" fmla="*/ 2035277 w 2213930"/>
              <a:gd name="connsiteY12" fmla="*/ 1592826 h 2755467"/>
              <a:gd name="connsiteX13" fmla="*/ 2104103 w 2213930"/>
              <a:gd name="connsiteY13" fmla="*/ 1307691 h 2755467"/>
              <a:gd name="connsiteX14" fmla="*/ 2212258 w 2213930"/>
              <a:gd name="connsiteY14" fmla="*/ 904568 h 2755467"/>
              <a:gd name="connsiteX15" fmla="*/ 2123768 w 2213930"/>
              <a:gd name="connsiteY15" fmla="*/ 589936 h 2755467"/>
              <a:gd name="connsiteX16" fmla="*/ 1612490 w 2213930"/>
              <a:gd name="connsiteY16" fmla="*/ 432620 h 2755467"/>
              <a:gd name="connsiteX17" fmla="*/ 1248697 w 2213930"/>
              <a:gd name="connsiteY17" fmla="*/ 363794 h 2755467"/>
              <a:gd name="connsiteX18" fmla="*/ 894736 w 2213930"/>
              <a:gd name="connsiteY18" fmla="*/ 265471 h 2755467"/>
              <a:gd name="connsiteX19" fmla="*/ 865239 w 2213930"/>
              <a:gd name="connsiteY19" fmla="*/ 108155 h 2755467"/>
              <a:gd name="connsiteX20" fmla="*/ 904568 w 2213930"/>
              <a:gd name="connsiteY20" fmla="*/ 0 h 2755467"/>
              <a:gd name="connsiteX0" fmla="*/ 0 w 2115607"/>
              <a:gd name="connsiteY0" fmla="*/ 1632155 h 2755467"/>
              <a:gd name="connsiteX1" fmla="*/ 39329 w 2115607"/>
              <a:gd name="connsiteY1" fmla="*/ 1858297 h 2755467"/>
              <a:gd name="connsiteX2" fmla="*/ 98322 w 2115607"/>
              <a:gd name="connsiteY2" fmla="*/ 2153265 h 2755467"/>
              <a:gd name="connsiteX3" fmla="*/ 127819 w 2115607"/>
              <a:gd name="connsiteY3" fmla="*/ 2320413 h 2755467"/>
              <a:gd name="connsiteX4" fmla="*/ 255638 w 2115607"/>
              <a:gd name="connsiteY4" fmla="*/ 2585884 h 2755467"/>
              <a:gd name="connsiteX5" fmla="*/ 678426 w 2115607"/>
              <a:gd name="connsiteY5" fmla="*/ 2713703 h 2755467"/>
              <a:gd name="connsiteX6" fmla="*/ 1209368 w 2115607"/>
              <a:gd name="connsiteY6" fmla="*/ 2753032 h 2755467"/>
              <a:gd name="connsiteX7" fmla="*/ 1789471 w 2115607"/>
              <a:gd name="connsiteY7" fmla="*/ 2654710 h 2755467"/>
              <a:gd name="connsiteX8" fmla="*/ 2011310 w 2115607"/>
              <a:gd name="connsiteY8" fmla="*/ 2355318 h 2755467"/>
              <a:gd name="connsiteX9" fmla="*/ 1925893 w 2115607"/>
              <a:gd name="connsiteY9" fmla="*/ 2172314 h 2755467"/>
              <a:gd name="connsiteX10" fmla="*/ 1802375 w 2115607"/>
              <a:gd name="connsiteY10" fmla="*/ 1938307 h 2755467"/>
              <a:gd name="connsiteX11" fmla="*/ 1936954 w 2115607"/>
              <a:gd name="connsiteY11" fmla="*/ 1592826 h 2755467"/>
              <a:gd name="connsiteX12" fmla="*/ 2005780 w 2115607"/>
              <a:gd name="connsiteY12" fmla="*/ 1307691 h 2755467"/>
              <a:gd name="connsiteX13" fmla="*/ 2113935 w 2115607"/>
              <a:gd name="connsiteY13" fmla="*/ 904568 h 2755467"/>
              <a:gd name="connsiteX14" fmla="*/ 2025445 w 2115607"/>
              <a:gd name="connsiteY14" fmla="*/ 589936 h 2755467"/>
              <a:gd name="connsiteX15" fmla="*/ 1514167 w 2115607"/>
              <a:gd name="connsiteY15" fmla="*/ 432620 h 2755467"/>
              <a:gd name="connsiteX16" fmla="*/ 1150374 w 2115607"/>
              <a:gd name="connsiteY16" fmla="*/ 363794 h 2755467"/>
              <a:gd name="connsiteX17" fmla="*/ 796413 w 2115607"/>
              <a:gd name="connsiteY17" fmla="*/ 265471 h 2755467"/>
              <a:gd name="connsiteX18" fmla="*/ 766916 w 2115607"/>
              <a:gd name="connsiteY18" fmla="*/ 108155 h 2755467"/>
              <a:gd name="connsiteX19" fmla="*/ 806245 w 2115607"/>
              <a:gd name="connsiteY19" fmla="*/ 0 h 2755467"/>
              <a:gd name="connsiteX0" fmla="*/ 0 w 2211859"/>
              <a:gd name="connsiteY0" fmla="*/ 1612905 h 2755467"/>
              <a:gd name="connsiteX1" fmla="*/ 135581 w 2211859"/>
              <a:gd name="connsiteY1" fmla="*/ 1858297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351890 w 2211859"/>
              <a:gd name="connsiteY3" fmla="*/ 2585884 h 2755467"/>
              <a:gd name="connsiteX4" fmla="*/ 774678 w 2211859"/>
              <a:gd name="connsiteY4" fmla="*/ 2713703 h 2755467"/>
              <a:gd name="connsiteX5" fmla="*/ 1305620 w 2211859"/>
              <a:gd name="connsiteY5" fmla="*/ 2753032 h 2755467"/>
              <a:gd name="connsiteX6" fmla="*/ 1885723 w 2211859"/>
              <a:gd name="connsiteY6" fmla="*/ 2654710 h 2755467"/>
              <a:gd name="connsiteX7" fmla="*/ 2107562 w 2211859"/>
              <a:gd name="connsiteY7" fmla="*/ 2355318 h 2755467"/>
              <a:gd name="connsiteX8" fmla="*/ 2022145 w 2211859"/>
              <a:gd name="connsiteY8" fmla="*/ 2172314 h 2755467"/>
              <a:gd name="connsiteX9" fmla="*/ 1898627 w 2211859"/>
              <a:gd name="connsiteY9" fmla="*/ 1938307 h 2755467"/>
              <a:gd name="connsiteX10" fmla="*/ 2033206 w 2211859"/>
              <a:gd name="connsiteY10" fmla="*/ 1592826 h 2755467"/>
              <a:gd name="connsiteX11" fmla="*/ 2102032 w 2211859"/>
              <a:gd name="connsiteY11" fmla="*/ 1307691 h 2755467"/>
              <a:gd name="connsiteX12" fmla="*/ 2210187 w 2211859"/>
              <a:gd name="connsiteY12" fmla="*/ 904568 h 2755467"/>
              <a:gd name="connsiteX13" fmla="*/ 2121697 w 2211859"/>
              <a:gd name="connsiteY13" fmla="*/ 589936 h 2755467"/>
              <a:gd name="connsiteX14" fmla="*/ 1610419 w 2211859"/>
              <a:gd name="connsiteY14" fmla="*/ 432620 h 2755467"/>
              <a:gd name="connsiteX15" fmla="*/ 1246626 w 2211859"/>
              <a:gd name="connsiteY15" fmla="*/ 363794 h 2755467"/>
              <a:gd name="connsiteX16" fmla="*/ 892665 w 2211859"/>
              <a:gd name="connsiteY16" fmla="*/ 265471 h 2755467"/>
              <a:gd name="connsiteX17" fmla="*/ 863168 w 2211859"/>
              <a:gd name="connsiteY17" fmla="*/ 108155 h 2755467"/>
              <a:gd name="connsiteX18" fmla="*/ 902497 w 2211859"/>
              <a:gd name="connsiteY18" fmla="*/ 0 h 2755467"/>
              <a:gd name="connsiteX0" fmla="*/ 0 w 2211859"/>
              <a:gd name="connsiteY0" fmla="*/ 1612905 h 2784382"/>
              <a:gd name="connsiteX1" fmla="*/ 530218 w 2211859"/>
              <a:gd name="connsiteY1" fmla="*/ 1704292 h 2784382"/>
              <a:gd name="connsiteX2" fmla="*/ 752839 w 2211859"/>
              <a:gd name="connsiteY2" fmla="*/ 2008886 h 2784382"/>
              <a:gd name="connsiteX3" fmla="*/ 774678 w 2211859"/>
              <a:gd name="connsiteY3" fmla="*/ 2713703 h 2784382"/>
              <a:gd name="connsiteX4" fmla="*/ 1305620 w 2211859"/>
              <a:gd name="connsiteY4" fmla="*/ 2753032 h 2784382"/>
              <a:gd name="connsiteX5" fmla="*/ 1885723 w 2211859"/>
              <a:gd name="connsiteY5" fmla="*/ 2654710 h 2784382"/>
              <a:gd name="connsiteX6" fmla="*/ 2107562 w 2211859"/>
              <a:gd name="connsiteY6" fmla="*/ 2355318 h 2784382"/>
              <a:gd name="connsiteX7" fmla="*/ 2022145 w 2211859"/>
              <a:gd name="connsiteY7" fmla="*/ 2172314 h 2784382"/>
              <a:gd name="connsiteX8" fmla="*/ 1898627 w 2211859"/>
              <a:gd name="connsiteY8" fmla="*/ 1938307 h 2784382"/>
              <a:gd name="connsiteX9" fmla="*/ 2033206 w 2211859"/>
              <a:gd name="connsiteY9" fmla="*/ 1592826 h 2784382"/>
              <a:gd name="connsiteX10" fmla="*/ 2102032 w 2211859"/>
              <a:gd name="connsiteY10" fmla="*/ 1307691 h 2784382"/>
              <a:gd name="connsiteX11" fmla="*/ 2210187 w 2211859"/>
              <a:gd name="connsiteY11" fmla="*/ 904568 h 2784382"/>
              <a:gd name="connsiteX12" fmla="*/ 2121697 w 2211859"/>
              <a:gd name="connsiteY12" fmla="*/ 589936 h 2784382"/>
              <a:gd name="connsiteX13" fmla="*/ 1610419 w 2211859"/>
              <a:gd name="connsiteY13" fmla="*/ 432620 h 2784382"/>
              <a:gd name="connsiteX14" fmla="*/ 1246626 w 2211859"/>
              <a:gd name="connsiteY14" fmla="*/ 363794 h 2784382"/>
              <a:gd name="connsiteX15" fmla="*/ 892665 w 2211859"/>
              <a:gd name="connsiteY15" fmla="*/ 265471 h 2784382"/>
              <a:gd name="connsiteX16" fmla="*/ 863168 w 2211859"/>
              <a:gd name="connsiteY16" fmla="*/ 108155 h 2784382"/>
              <a:gd name="connsiteX17" fmla="*/ 902497 w 2211859"/>
              <a:gd name="connsiteY17" fmla="*/ 0 h 2784382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892665 w 2211859"/>
              <a:gd name="connsiteY15" fmla="*/ 265471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1859" h="2806100">
                <a:moveTo>
                  <a:pt x="0" y="1612905"/>
                </a:moveTo>
                <a:cubicBezTo>
                  <a:pt x="196197" y="1655114"/>
                  <a:pt x="404745" y="1638295"/>
                  <a:pt x="530218" y="1704292"/>
                </a:cubicBezTo>
                <a:cubicBezTo>
                  <a:pt x="655691" y="1770289"/>
                  <a:pt x="712096" y="1840651"/>
                  <a:pt x="752839" y="2008886"/>
                </a:cubicBezTo>
                <a:cubicBezTo>
                  <a:pt x="793582" y="2177121"/>
                  <a:pt x="674527" y="2583262"/>
                  <a:pt x="774678" y="2713703"/>
                </a:cubicBezTo>
                <a:cubicBezTo>
                  <a:pt x="874829" y="2844144"/>
                  <a:pt x="1168572" y="2801365"/>
                  <a:pt x="1353746" y="2791533"/>
                </a:cubicBezTo>
                <a:cubicBezTo>
                  <a:pt x="1538920" y="2781701"/>
                  <a:pt x="1760087" y="2727412"/>
                  <a:pt x="1885723" y="2654710"/>
                </a:cubicBezTo>
                <a:cubicBezTo>
                  <a:pt x="2011359" y="2582008"/>
                  <a:pt x="2084825" y="2435717"/>
                  <a:pt x="2107562" y="2355318"/>
                </a:cubicBezTo>
                <a:cubicBezTo>
                  <a:pt x="2130299" y="2274919"/>
                  <a:pt x="2056967" y="2241816"/>
                  <a:pt x="2022145" y="2172314"/>
                </a:cubicBezTo>
                <a:cubicBezTo>
                  <a:pt x="1987323" y="2102812"/>
                  <a:pt x="1896784" y="2034888"/>
                  <a:pt x="1898627" y="1938307"/>
                </a:cubicBezTo>
                <a:cubicBezTo>
                  <a:pt x="1900470" y="1841726"/>
                  <a:pt x="1999305" y="1697929"/>
                  <a:pt x="2033206" y="1592826"/>
                </a:cubicBezTo>
                <a:cubicBezTo>
                  <a:pt x="2067107" y="1487723"/>
                  <a:pt x="2072535" y="1422401"/>
                  <a:pt x="2102032" y="1307691"/>
                </a:cubicBezTo>
                <a:cubicBezTo>
                  <a:pt x="2131529" y="1192981"/>
                  <a:pt x="2206910" y="1024194"/>
                  <a:pt x="2210187" y="904568"/>
                </a:cubicBezTo>
                <a:cubicBezTo>
                  <a:pt x="2213464" y="784942"/>
                  <a:pt x="2221658" y="668594"/>
                  <a:pt x="2121697" y="589936"/>
                </a:cubicBezTo>
                <a:cubicBezTo>
                  <a:pt x="2021736" y="511278"/>
                  <a:pt x="1756264" y="470310"/>
                  <a:pt x="1610419" y="432620"/>
                </a:cubicBezTo>
                <a:cubicBezTo>
                  <a:pt x="1464574" y="394930"/>
                  <a:pt x="1358231" y="393256"/>
                  <a:pt x="1246626" y="363794"/>
                </a:cubicBezTo>
                <a:cubicBezTo>
                  <a:pt x="1135021" y="334332"/>
                  <a:pt x="999888" y="292035"/>
                  <a:pt x="940791" y="255845"/>
                </a:cubicBezTo>
                <a:cubicBezTo>
                  <a:pt x="881694" y="219655"/>
                  <a:pt x="890404" y="190901"/>
                  <a:pt x="892043" y="146656"/>
                </a:cubicBezTo>
                <a:cubicBezTo>
                  <a:pt x="893682" y="102411"/>
                  <a:pt x="912528" y="31955"/>
                  <a:pt x="931373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3333B-95DB-445A-9E2B-D8C24465E0DA}"/>
              </a:ext>
            </a:extLst>
          </p:cNvPr>
          <p:cNvSpPr txBox="1"/>
          <p:nvPr/>
        </p:nvSpPr>
        <p:spPr>
          <a:xfrm>
            <a:off x="8148754" y="-571983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WG02</a:t>
            </a:r>
            <a:endParaRPr lang="en-NL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2B21B4-F766-476B-92BB-027E2E02BE36}"/>
              </a:ext>
            </a:extLst>
          </p:cNvPr>
          <p:cNvCxnSpPr>
            <a:stCxn id="191" idx="1"/>
            <a:endCxn id="187" idx="4"/>
          </p:cNvCxnSpPr>
          <p:nvPr/>
        </p:nvCxnSpPr>
        <p:spPr>
          <a:xfrm flipH="1">
            <a:off x="7814309" y="-387317"/>
            <a:ext cx="334445" cy="28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648992D-3754-489B-BA13-5116BDBE3696}"/>
              </a:ext>
            </a:extLst>
          </p:cNvPr>
          <p:cNvGrpSpPr>
            <a:grpSpLocks noChangeAspect="1"/>
          </p:cNvGrpSpPr>
          <p:nvPr/>
        </p:nvGrpSpPr>
        <p:grpSpPr>
          <a:xfrm rot="617476">
            <a:off x="2606484" y="4321044"/>
            <a:ext cx="4147102" cy="2538406"/>
            <a:chOff x="2584745" y="1362793"/>
            <a:chExt cx="8294204" cy="50768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14:cNvPr>
                <p14:cNvContentPartPr/>
                <p14:nvPr/>
              </p14:nvContentPartPr>
              <p14:xfrm>
                <a:off x="2590240" y="1565587"/>
                <a:ext cx="7217280" cy="4776120"/>
              </p14:xfrm>
            </p:contentPart>
          </mc:Choice>
          <mc:Fallback xmlns="">
            <p:pic>
              <p:nvPicPr>
                <p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2242" y="1547586"/>
                  <a:ext cx="7252556" cy="481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0625" y="1605794"/>
                  <a:ext cx="3849113" cy="4263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2509" y="1626261"/>
                  <a:ext cx="182434" cy="199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7066" y="3890662"/>
                  <a:ext cx="192519" cy="1604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792" y="5433618"/>
                  <a:ext cx="96794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4309" y="1605383"/>
                  <a:ext cx="113439" cy="14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14:cNvPr>
                <p14:cNvContentPartPr/>
                <p14:nvPr/>
              </p14:nvContentPartPr>
              <p14:xfrm>
                <a:off x="5918345" y="3564138"/>
                <a:ext cx="234360" cy="2704320"/>
              </p14:xfrm>
            </p:contentPart>
          </mc:Choice>
          <mc:Fallback xmlns="">
            <p:pic>
              <p:nvPicPr>
                <p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373" y="3546143"/>
                  <a:ext cx="269586" cy="273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8192" y="3189960"/>
                  <a:ext cx="1951907" cy="9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7997" y="1714461"/>
                  <a:ext cx="159378" cy="19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2275" y="5365393"/>
                  <a:ext cx="1298140" cy="10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031" y="3824065"/>
                  <a:ext cx="110352" cy="1962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5808" y="3687003"/>
                  <a:ext cx="97200" cy="22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750" y="4897859"/>
                  <a:ext cx="1293470" cy="5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1110" y="4881891"/>
                  <a:ext cx="1449711" cy="7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81285" y="3437632"/>
                  <a:ext cx="358161" cy="6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3531" y="3783618"/>
                  <a:ext cx="288310" cy="549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Groep 119">
              <a:extLst>
                <a:ext uri="{FF2B5EF4-FFF2-40B4-BE49-F238E27FC236}">
                  <a16:creationId xmlns:a16="http://schemas.microsoft.com/office/drawing/2014/main" id="{A31DE839-A487-4E02-ABCD-C9CFAF5E28CE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7" name="Inkt 109">
                    <a:extLst>
                      <a:ext uri="{FF2B5EF4-FFF2-40B4-BE49-F238E27FC236}">
                        <a16:creationId xmlns:a16="http://schemas.microsoft.com/office/drawing/2014/main" id="{5C26A7C0-31D2-4849-84A5-DE53A3DD4A17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8" name="Inkt 110">
                    <a:extLst>
                      <a:ext uri="{FF2B5EF4-FFF2-40B4-BE49-F238E27FC236}">
                        <a16:creationId xmlns:a16="http://schemas.microsoft.com/office/drawing/2014/main" id="{FCB00AEB-FBD1-4896-8B44-0B4AD8AC96B2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9" name="Inkt 111">
                    <a:extLst>
                      <a:ext uri="{FF2B5EF4-FFF2-40B4-BE49-F238E27FC236}">
                        <a16:creationId xmlns:a16="http://schemas.microsoft.com/office/drawing/2014/main" id="{2F97E4C9-3951-43CA-8CAB-6868C3D6AEF5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0" name="Inkt 113">
                    <a:extLst>
                      <a:ext uri="{FF2B5EF4-FFF2-40B4-BE49-F238E27FC236}">
                        <a16:creationId xmlns:a16="http://schemas.microsoft.com/office/drawing/2014/main" id="{FB0EB9B7-DA2D-4287-B81F-482CCDD868A7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1" name="Inkt 114">
                    <a:extLst>
                      <a:ext uri="{FF2B5EF4-FFF2-40B4-BE49-F238E27FC236}">
                        <a16:creationId xmlns:a16="http://schemas.microsoft.com/office/drawing/2014/main" id="{EAAF50B6-716E-4803-AB5B-99451A07D83D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2" name="Inkt 115">
                    <a:extLst>
                      <a:ext uri="{FF2B5EF4-FFF2-40B4-BE49-F238E27FC236}">
                        <a16:creationId xmlns:a16="http://schemas.microsoft.com/office/drawing/2014/main" id="{CEE0E01A-758A-45ED-A7B9-FE0E20D7B519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3" name="Inkt 116">
                    <a:extLst>
                      <a:ext uri="{FF2B5EF4-FFF2-40B4-BE49-F238E27FC236}">
                        <a16:creationId xmlns:a16="http://schemas.microsoft.com/office/drawing/2014/main" id="{E0BA30E4-4017-47A2-881C-80ADB465F8C2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4" name="Inkt 118">
                    <a:extLst>
                      <a:ext uri="{FF2B5EF4-FFF2-40B4-BE49-F238E27FC236}">
                        <a16:creationId xmlns:a16="http://schemas.microsoft.com/office/drawing/2014/main" id="{04FEE60B-3B00-47A9-9CAB-758A4CBA00DC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ep 124">
              <a:extLst>
                <a:ext uri="{FF2B5EF4-FFF2-40B4-BE49-F238E27FC236}">
                  <a16:creationId xmlns:a16="http://schemas.microsoft.com/office/drawing/2014/main" id="{1CE7C2AB-F7E9-4A59-AFCD-C668A2E39E0C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4" name="Inkt 120">
                    <a:extLst>
                      <a:ext uri="{FF2B5EF4-FFF2-40B4-BE49-F238E27FC236}">
                        <a16:creationId xmlns:a16="http://schemas.microsoft.com/office/drawing/2014/main" id="{9977E0FB-ED08-4132-BDF3-74008274C87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55" name="Inkt 121">
                    <a:extLst>
                      <a:ext uri="{FF2B5EF4-FFF2-40B4-BE49-F238E27FC236}">
                        <a16:creationId xmlns:a16="http://schemas.microsoft.com/office/drawing/2014/main" id="{6C25B1A7-E882-4872-9EE6-79039EDDD99D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6" name="Inkt 123">
                    <a:extLst>
                      <a:ext uri="{FF2B5EF4-FFF2-40B4-BE49-F238E27FC236}">
                        <a16:creationId xmlns:a16="http://schemas.microsoft.com/office/drawing/2014/main" id="{D7094562-D732-4AAA-A533-1DD2B17E9F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ep 130">
              <a:extLst>
                <a:ext uri="{FF2B5EF4-FFF2-40B4-BE49-F238E27FC236}">
                  <a16:creationId xmlns:a16="http://schemas.microsoft.com/office/drawing/2014/main" id="{2349D2E7-31B9-4720-BCF4-6E9A0D0A8B4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49" name="Inkt 125">
                    <a:extLst>
                      <a:ext uri="{FF2B5EF4-FFF2-40B4-BE49-F238E27FC236}">
                        <a16:creationId xmlns:a16="http://schemas.microsoft.com/office/drawing/2014/main" id="{73D6CDD9-E762-42B1-BEAE-D2F4A49D119F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50" name="Inkt 126">
                    <a:extLst>
                      <a:ext uri="{FF2B5EF4-FFF2-40B4-BE49-F238E27FC236}">
                        <a16:creationId xmlns:a16="http://schemas.microsoft.com/office/drawing/2014/main" id="{8C51CB19-67AC-4023-88E9-C5FB99E008E8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51" name="Inkt 127">
                    <a:extLst>
                      <a:ext uri="{FF2B5EF4-FFF2-40B4-BE49-F238E27FC236}">
                        <a16:creationId xmlns:a16="http://schemas.microsoft.com/office/drawing/2014/main" id="{DA342DBF-0A8C-427F-9DB6-7A9F2E4485F2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2" name="Inkt 128">
                    <a:extLst>
                      <a:ext uri="{FF2B5EF4-FFF2-40B4-BE49-F238E27FC236}">
                        <a16:creationId xmlns:a16="http://schemas.microsoft.com/office/drawing/2014/main" id="{EB0A2DE1-C11C-4944-9FDD-75E77D1EDA47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3" name="Inkt 129">
                    <a:extLst>
                      <a:ext uri="{FF2B5EF4-FFF2-40B4-BE49-F238E27FC236}">
                        <a16:creationId xmlns:a16="http://schemas.microsoft.com/office/drawing/2014/main" id="{B4B73D52-37ED-4836-9544-A4D3BD25E206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ep 134">
              <a:extLst>
                <a:ext uri="{FF2B5EF4-FFF2-40B4-BE49-F238E27FC236}">
                  <a16:creationId xmlns:a16="http://schemas.microsoft.com/office/drawing/2014/main" id="{4DD9EC2E-CD87-410E-BE70-13AFBF80FE2F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6" name="Inkt 131">
                    <a:extLst>
                      <a:ext uri="{FF2B5EF4-FFF2-40B4-BE49-F238E27FC236}">
                        <a16:creationId xmlns:a16="http://schemas.microsoft.com/office/drawing/2014/main" id="{6256CA7E-B06D-460E-93D7-32D1859C606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47" name="Inkt 132">
                    <a:extLst>
                      <a:ext uri="{FF2B5EF4-FFF2-40B4-BE49-F238E27FC236}">
                        <a16:creationId xmlns:a16="http://schemas.microsoft.com/office/drawing/2014/main" id="{9665B8FD-C3A1-41A9-A014-20C4F660786D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48" name="Inkt 133">
                    <a:extLst>
                      <a:ext uri="{FF2B5EF4-FFF2-40B4-BE49-F238E27FC236}">
                        <a16:creationId xmlns:a16="http://schemas.microsoft.com/office/drawing/2014/main" id="{9F94FB91-0FED-4683-8B62-2DD13BB064E3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5057" y="2489221"/>
                  <a:ext cx="215139" cy="33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6297" y="5199196"/>
                  <a:ext cx="732204" cy="808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Tekstvak 137">
              <a:extLst>
                <a:ext uri="{FF2B5EF4-FFF2-40B4-BE49-F238E27FC236}">
                  <a16:creationId xmlns:a16="http://schemas.microsoft.com/office/drawing/2014/main" id="{9B4C0B79-EB59-445D-A251-E9C69161CFE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16" name="Tekstvak 138">
              <a:extLst>
                <a:ext uri="{FF2B5EF4-FFF2-40B4-BE49-F238E27FC236}">
                  <a16:creationId xmlns:a16="http://schemas.microsoft.com/office/drawing/2014/main" id="{FCD47D4E-3ACD-400B-BD37-845B784EBEB2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17" name="Tekstvak 139">
              <a:extLst>
                <a:ext uri="{FF2B5EF4-FFF2-40B4-BE49-F238E27FC236}">
                  <a16:creationId xmlns:a16="http://schemas.microsoft.com/office/drawing/2014/main" id="{34A6437A-CBB5-4B56-9B5D-90480A770492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18" name="Tekstvak 141">
              <a:extLst>
                <a:ext uri="{FF2B5EF4-FFF2-40B4-BE49-F238E27FC236}">
                  <a16:creationId xmlns:a16="http://schemas.microsoft.com/office/drawing/2014/main" id="{CF2D5680-841D-4536-BD9E-3320064E6C41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19" name="Tekstvak 142">
              <a:extLst>
                <a:ext uri="{FF2B5EF4-FFF2-40B4-BE49-F238E27FC236}">
                  <a16:creationId xmlns:a16="http://schemas.microsoft.com/office/drawing/2014/main" id="{E2C22EC9-E70C-4286-8F44-E78E06AB8F01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20" name="Groep 146">
              <a:extLst>
                <a:ext uri="{FF2B5EF4-FFF2-40B4-BE49-F238E27FC236}">
                  <a16:creationId xmlns:a16="http://schemas.microsoft.com/office/drawing/2014/main" id="{2C84FDFC-ADF6-4E22-9437-783176B3B982}"/>
                </a:ext>
              </a:extLst>
            </p:cNvPr>
            <p:cNvGrpSpPr/>
            <p:nvPr/>
          </p:nvGrpSpPr>
          <p:grpSpPr>
            <a:xfrm>
              <a:off x="2614265" y="180877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13" name="Inkt 13">
                    <a:extLst>
                      <a:ext uri="{FF2B5EF4-FFF2-40B4-BE49-F238E27FC236}">
                        <a16:creationId xmlns:a16="http://schemas.microsoft.com/office/drawing/2014/main" id="{FD687502-3FFB-49EF-B302-F111666B8A79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14" name="Inkt 15">
                    <a:extLst>
                      <a:ext uri="{FF2B5EF4-FFF2-40B4-BE49-F238E27FC236}">
                        <a16:creationId xmlns:a16="http://schemas.microsoft.com/office/drawing/2014/main" id="{892BFCE6-F973-42AB-BB4C-3265A1663E6C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5" name="Inkt 21">
                    <a:extLst>
                      <a:ext uri="{FF2B5EF4-FFF2-40B4-BE49-F238E27FC236}">
                        <a16:creationId xmlns:a16="http://schemas.microsoft.com/office/drawing/2014/main" id="{FD095EBF-E76B-49CE-9B90-CDFEA61F6A1F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16" name="Inkt 22">
                    <a:extLst>
                      <a:ext uri="{FF2B5EF4-FFF2-40B4-BE49-F238E27FC236}">
                        <a16:creationId xmlns:a16="http://schemas.microsoft.com/office/drawing/2014/main" id="{C1FFB571-8D7E-4C40-803B-2EA55F787137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17" name="Inkt 23">
                    <a:extLst>
                      <a:ext uri="{FF2B5EF4-FFF2-40B4-BE49-F238E27FC236}">
                        <a16:creationId xmlns:a16="http://schemas.microsoft.com/office/drawing/2014/main" id="{E69165B0-EFAD-4CF7-92AE-B57055EE7D6C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8" name="Inkt 25">
                    <a:extLst>
                      <a:ext uri="{FF2B5EF4-FFF2-40B4-BE49-F238E27FC236}">
                        <a16:creationId xmlns:a16="http://schemas.microsoft.com/office/drawing/2014/main" id="{6116DA04-6A12-4BB7-B4BB-4850B698663F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9" name="Inkt 26">
                    <a:extLst>
                      <a:ext uri="{FF2B5EF4-FFF2-40B4-BE49-F238E27FC236}">
                        <a16:creationId xmlns:a16="http://schemas.microsoft.com/office/drawing/2014/main" id="{4B2023B3-ED0F-4E84-97B3-90B3EF59F025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20" name="Inkt 35">
                    <a:extLst>
                      <a:ext uri="{FF2B5EF4-FFF2-40B4-BE49-F238E27FC236}">
                        <a16:creationId xmlns:a16="http://schemas.microsoft.com/office/drawing/2014/main" id="{B74A02B3-77B0-4E08-88B0-99EF5968BF8F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21" name="Inkt 36">
                    <a:extLst>
                      <a:ext uri="{FF2B5EF4-FFF2-40B4-BE49-F238E27FC236}">
                        <a16:creationId xmlns:a16="http://schemas.microsoft.com/office/drawing/2014/main" id="{DFB7C544-798B-486C-924D-9AC747551719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22" name="Inkt 37">
                    <a:extLst>
                      <a:ext uri="{FF2B5EF4-FFF2-40B4-BE49-F238E27FC236}">
                        <a16:creationId xmlns:a16="http://schemas.microsoft.com/office/drawing/2014/main" id="{98D60DCB-DEEE-446F-AD92-138DBCE6243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23" name="Inkt 38">
                    <a:extLst>
                      <a:ext uri="{FF2B5EF4-FFF2-40B4-BE49-F238E27FC236}">
                        <a16:creationId xmlns:a16="http://schemas.microsoft.com/office/drawing/2014/main" id="{DA778278-7B9C-4EF8-8400-ACC412671665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24" name="Inkt 40">
                    <a:extLst>
                      <a:ext uri="{FF2B5EF4-FFF2-40B4-BE49-F238E27FC236}">
                        <a16:creationId xmlns:a16="http://schemas.microsoft.com/office/drawing/2014/main" id="{2CD859EF-D32A-43E6-93C2-1827D4B25EBC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25" name="Inkt 42">
                    <a:extLst>
                      <a:ext uri="{FF2B5EF4-FFF2-40B4-BE49-F238E27FC236}">
                        <a16:creationId xmlns:a16="http://schemas.microsoft.com/office/drawing/2014/main" id="{E470C5B4-B80E-43ED-ABF1-6E78CC313CBA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26" name="Inkt 43">
                    <a:extLst>
                      <a:ext uri="{FF2B5EF4-FFF2-40B4-BE49-F238E27FC236}">
                        <a16:creationId xmlns:a16="http://schemas.microsoft.com/office/drawing/2014/main" id="{F08EBACA-8CBC-49EC-971D-56AF77865199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27" name="Inkt 45">
                    <a:extLst>
                      <a:ext uri="{FF2B5EF4-FFF2-40B4-BE49-F238E27FC236}">
                        <a16:creationId xmlns:a16="http://schemas.microsoft.com/office/drawing/2014/main" id="{4F1F83AE-95EE-4917-9FE1-EA66F62D7BE7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28" name="Inkt 46">
                    <a:extLst>
                      <a:ext uri="{FF2B5EF4-FFF2-40B4-BE49-F238E27FC236}">
                        <a16:creationId xmlns:a16="http://schemas.microsoft.com/office/drawing/2014/main" id="{1D383821-1B56-473D-9723-6E273BD03B1E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29" name="Inkt 47">
                    <a:extLst>
                      <a:ext uri="{FF2B5EF4-FFF2-40B4-BE49-F238E27FC236}">
                        <a16:creationId xmlns:a16="http://schemas.microsoft.com/office/drawing/2014/main" id="{A6CC105A-5CDC-4E82-B062-16F3D8C2F93C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430" name="Inkt 48">
                    <a:extLst>
                      <a:ext uri="{FF2B5EF4-FFF2-40B4-BE49-F238E27FC236}">
                        <a16:creationId xmlns:a16="http://schemas.microsoft.com/office/drawing/2014/main" id="{57CF8B31-698B-4D9F-936D-75B298863D53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431" name="Inkt 49">
                    <a:extLst>
                      <a:ext uri="{FF2B5EF4-FFF2-40B4-BE49-F238E27FC236}">
                        <a16:creationId xmlns:a16="http://schemas.microsoft.com/office/drawing/2014/main" id="{BA8E755D-0E2D-4F3C-AA76-65D9124104CA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32" name="Inkt 50">
                    <a:extLst>
                      <a:ext uri="{FF2B5EF4-FFF2-40B4-BE49-F238E27FC236}">
                        <a16:creationId xmlns:a16="http://schemas.microsoft.com/office/drawing/2014/main" id="{174F8AE7-57FF-47F5-8DBD-A64455281F36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33" name="Inkt 56">
                    <a:extLst>
                      <a:ext uri="{FF2B5EF4-FFF2-40B4-BE49-F238E27FC236}">
                        <a16:creationId xmlns:a16="http://schemas.microsoft.com/office/drawing/2014/main" id="{8E874A20-1DED-403D-B0B1-CE03ED4E0DE7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434" name="Inkt 58">
                    <a:extLst>
                      <a:ext uri="{FF2B5EF4-FFF2-40B4-BE49-F238E27FC236}">
                        <a16:creationId xmlns:a16="http://schemas.microsoft.com/office/drawing/2014/main" id="{A1424198-C408-4C7D-B761-872E3FCAD585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435" name="Inkt 59">
                    <a:extLst>
                      <a:ext uri="{FF2B5EF4-FFF2-40B4-BE49-F238E27FC236}">
                        <a16:creationId xmlns:a16="http://schemas.microsoft.com/office/drawing/2014/main" id="{D78D86CD-8A09-4128-AFA3-5C6A5DDD39D8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436" name="Inkt 61">
                    <a:extLst>
                      <a:ext uri="{FF2B5EF4-FFF2-40B4-BE49-F238E27FC236}">
                        <a16:creationId xmlns:a16="http://schemas.microsoft.com/office/drawing/2014/main" id="{63F335E4-952E-4682-A9A5-79D92E341963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437" name="Inkt 62">
                    <a:extLst>
                      <a:ext uri="{FF2B5EF4-FFF2-40B4-BE49-F238E27FC236}">
                        <a16:creationId xmlns:a16="http://schemas.microsoft.com/office/drawing/2014/main" id="{80147D62-7415-4F47-82AB-3A920E1D30CA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438" name="Inkt 98">
                    <a:extLst>
                      <a:ext uri="{FF2B5EF4-FFF2-40B4-BE49-F238E27FC236}">
                        <a16:creationId xmlns:a16="http://schemas.microsoft.com/office/drawing/2014/main" id="{94AED2DA-3C76-4DF0-8DED-981DF1833F5F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39" name="Inkt 99">
                    <a:extLst>
                      <a:ext uri="{FF2B5EF4-FFF2-40B4-BE49-F238E27FC236}">
                        <a16:creationId xmlns:a16="http://schemas.microsoft.com/office/drawing/2014/main" id="{60B7A949-2544-4B57-AB2B-978FBED08802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40" name="Inkt 101">
                    <a:extLst>
                      <a:ext uri="{FF2B5EF4-FFF2-40B4-BE49-F238E27FC236}">
                        <a16:creationId xmlns:a16="http://schemas.microsoft.com/office/drawing/2014/main" id="{939088D1-B8B1-4078-BD24-245A24477AF9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41" name="Inkt 103">
                    <a:extLst>
                      <a:ext uri="{FF2B5EF4-FFF2-40B4-BE49-F238E27FC236}">
                        <a16:creationId xmlns:a16="http://schemas.microsoft.com/office/drawing/2014/main" id="{C40E3C87-A966-4645-AEE8-9846385C9CA1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42" name="Inkt 5">
                    <a:extLst>
                      <a:ext uri="{FF2B5EF4-FFF2-40B4-BE49-F238E27FC236}">
                        <a16:creationId xmlns:a16="http://schemas.microsoft.com/office/drawing/2014/main" id="{5B914FAC-DC0B-46E7-BBF2-40A8899E1760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43" name="Inkt 6">
                    <a:extLst>
                      <a:ext uri="{FF2B5EF4-FFF2-40B4-BE49-F238E27FC236}">
                        <a16:creationId xmlns:a16="http://schemas.microsoft.com/office/drawing/2014/main" id="{7DB28D00-7D3C-4AE3-A51B-E223559FA5B6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44" name="Inkt 143">
                    <a:extLst>
                      <a:ext uri="{FF2B5EF4-FFF2-40B4-BE49-F238E27FC236}">
                        <a16:creationId xmlns:a16="http://schemas.microsoft.com/office/drawing/2014/main" id="{6E8C32F5-56E7-4ECA-98B2-1FB9EF93DEC9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45" name="Inkt 145">
                    <a:extLst>
                      <a:ext uri="{FF2B5EF4-FFF2-40B4-BE49-F238E27FC236}">
                        <a16:creationId xmlns:a16="http://schemas.microsoft.com/office/drawing/2014/main" id="{2CDCDAF9-06BA-4260-A891-968B6EB73E84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1" name="Tekstvak 147">
              <a:extLst>
                <a:ext uri="{FF2B5EF4-FFF2-40B4-BE49-F238E27FC236}">
                  <a16:creationId xmlns:a16="http://schemas.microsoft.com/office/drawing/2014/main" id="{A5E60867-4F66-4C71-B125-666C11F12AD4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22" name="Tekstvak 148">
              <a:extLst>
                <a:ext uri="{FF2B5EF4-FFF2-40B4-BE49-F238E27FC236}">
                  <a16:creationId xmlns:a16="http://schemas.microsoft.com/office/drawing/2014/main" id="{0929703B-884F-4387-B45B-181F09117CDF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23" name="Tekstvak 149">
              <a:extLst>
                <a:ext uri="{FF2B5EF4-FFF2-40B4-BE49-F238E27FC236}">
                  <a16:creationId xmlns:a16="http://schemas.microsoft.com/office/drawing/2014/main" id="{03F93CCA-6483-4664-857B-B210A8C07DEA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24" name="Tekstvak 150">
              <a:extLst>
                <a:ext uri="{FF2B5EF4-FFF2-40B4-BE49-F238E27FC236}">
                  <a16:creationId xmlns:a16="http://schemas.microsoft.com/office/drawing/2014/main" id="{09F31C74-A052-46A6-8F46-57E565CECE09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25" name="Tekstvak 151">
              <a:extLst>
                <a:ext uri="{FF2B5EF4-FFF2-40B4-BE49-F238E27FC236}">
                  <a16:creationId xmlns:a16="http://schemas.microsoft.com/office/drawing/2014/main" id="{4FC06AA5-8162-4478-A5CC-38116E1467FE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26" name="Tekstvak 152">
              <a:extLst>
                <a:ext uri="{FF2B5EF4-FFF2-40B4-BE49-F238E27FC236}">
                  <a16:creationId xmlns:a16="http://schemas.microsoft.com/office/drawing/2014/main" id="{65C9B8AD-5751-4D27-A0CA-08B98CB4323B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27" name="Tekstvak 153">
              <a:extLst>
                <a:ext uri="{FF2B5EF4-FFF2-40B4-BE49-F238E27FC236}">
                  <a16:creationId xmlns:a16="http://schemas.microsoft.com/office/drawing/2014/main" id="{B18644E8-EA0C-43EE-8C28-6DAA100629CC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28" name="Tekstvak 154">
              <a:extLst>
                <a:ext uri="{FF2B5EF4-FFF2-40B4-BE49-F238E27FC236}">
                  <a16:creationId xmlns:a16="http://schemas.microsoft.com/office/drawing/2014/main" id="{53B1223A-06AE-4E39-812E-21A7A65872DC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29" name="Tekstvak 155">
              <a:extLst>
                <a:ext uri="{FF2B5EF4-FFF2-40B4-BE49-F238E27FC236}">
                  <a16:creationId xmlns:a16="http://schemas.microsoft.com/office/drawing/2014/main" id="{C33EA3D0-90F7-4A1C-863C-66ECFDE8D44A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30" name="Tekstvak 156">
              <a:extLst>
                <a:ext uri="{FF2B5EF4-FFF2-40B4-BE49-F238E27FC236}">
                  <a16:creationId xmlns:a16="http://schemas.microsoft.com/office/drawing/2014/main" id="{B5B200C5-3834-4BCB-8945-715A04858742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31" name="Tekstvak 157">
              <a:extLst>
                <a:ext uri="{FF2B5EF4-FFF2-40B4-BE49-F238E27FC236}">
                  <a16:creationId xmlns:a16="http://schemas.microsoft.com/office/drawing/2014/main" id="{B301F744-47C9-438A-8C5C-D0856C35AA5E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32" name="Tekstvak 158">
              <a:extLst>
                <a:ext uri="{FF2B5EF4-FFF2-40B4-BE49-F238E27FC236}">
                  <a16:creationId xmlns:a16="http://schemas.microsoft.com/office/drawing/2014/main" id="{3A6FF3DA-6CA7-45CF-A543-F397709965F4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33" name="Tekstvak 159">
              <a:extLst>
                <a:ext uri="{FF2B5EF4-FFF2-40B4-BE49-F238E27FC236}">
                  <a16:creationId xmlns:a16="http://schemas.microsoft.com/office/drawing/2014/main" id="{EEA7EB04-F785-444D-854C-111F9EBC66CC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34" name="Tekstvak 160">
              <a:extLst>
                <a:ext uri="{FF2B5EF4-FFF2-40B4-BE49-F238E27FC236}">
                  <a16:creationId xmlns:a16="http://schemas.microsoft.com/office/drawing/2014/main" id="{02572B02-19FF-4417-868E-001A5DDC98CB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235" name="Tekstvak 164">
              <a:extLst>
                <a:ext uri="{FF2B5EF4-FFF2-40B4-BE49-F238E27FC236}">
                  <a16:creationId xmlns:a16="http://schemas.microsoft.com/office/drawing/2014/main" id="{5CC25539-AFD0-46A9-88AD-B8B23AE3C87B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236" name="Tekstvak 165">
              <a:extLst>
                <a:ext uri="{FF2B5EF4-FFF2-40B4-BE49-F238E27FC236}">
                  <a16:creationId xmlns:a16="http://schemas.microsoft.com/office/drawing/2014/main" id="{812ED87A-831E-4C16-975E-C98FB9762914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237" name="Tekstvak 166">
              <a:extLst>
                <a:ext uri="{FF2B5EF4-FFF2-40B4-BE49-F238E27FC236}">
                  <a16:creationId xmlns:a16="http://schemas.microsoft.com/office/drawing/2014/main" id="{75B361D5-F01A-457E-A226-5924BB429316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238" name="Tekstvak 167">
              <a:extLst>
                <a:ext uri="{FF2B5EF4-FFF2-40B4-BE49-F238E27FC236}">
                  <a16:creationId xmlns:a16="http://schemas.microsoft.com/office/drawing/2014/main" id="{50FF998A-BBC3-48A4-AD29-282AFF6CCE6D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239" name="Tekstvak 168">
              <a:extLst>
                <a:ext uri="{FF2B5EF4-FFF2-40B4-BE49-F238E27FC236}">
                  <a16:creationId xmlns:a16="http://schemas.microsoft.com/office/drawing/2014/main" id="{822A0401-CF79-4452-AB33-02E1B3F7FF7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240" name="Tekstvak 169">
              <a:extLst>
                <a:ext uri="{FF2B5EF4-FFF2-40B4-BE49-F238E27FC236}">
                  <a16:creationId xmlns:a16="http://schemas.microsoft.com/office/drawing/2014/main" id="{6D130D59-8667-45C5-8E92-FB0A3381C45E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241" name="Tekstvak 170">
              <a:extLst>
                <a:ext uri="{FF2B5EF4-FFF2-40B4-BE49-F238E27FC236}">
                  <a16:creationId xmlns:a16="http://schemas.microsoft.com/office/drawing/2014/main" id="{681A18CA-634A-48C4-9993-901E15013A1E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242" name="Tekstvak 171">
              <a:extLst>
                <a:ext uri="{FF2B5EF4-FFF2-40B4-BE49-F238E27FC236}">
                  <a16:creationId xmlns:a16="http://schemas.microsoft.com/office/drawing/2014/main" id="{23F3E167-33E3-4A26-A4D5-C83EBFBA2C0E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243" name="Tekstvak 172">
              <a:extLst>
                <a:ext uri="{FF2B5EF4-FFF2-40B4-BE49-F238E27FC236}">
                  <a16:creationId xmlns:a16="http://schemas.microsoft.com/office/drawing/2014/main" id="{86312AED-9E66-4B10-B273-3BE960ACB437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244" name="Tekstvak 173">
              <a:extLst>
                <a:ext uri="{FF2B5EF4-FFF2-40B4-BE49-F238E27FC236}">
                  <a16:creationId xmlns:a16="http://schemas.microsoft.com/office/drawing/2014/main" id="{F423C3CF-91E6-49E1-AA36-AA14D967F673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245" name="Tekstvak 174">
              <a:extLst>
                <a:ext uri="{FF2B5EF4-FFF2-40B4-BE49-F238E27FC236}">
                  <a16:creationId xmlns:a16="http://schemas.microsoft.com/office/drawing/2014/main" id="{7816B44F-6A9F-4B3D-B593-5DCBFDFA45C0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246" name="Tekstvak 175">
              <a:extLst>
                <a:ext uri="{FF2B5EF4-FFF2-40B4-BE49-F238E27FC236}">
                  <a16:creationId xmlns:a16="http://schemas.microsoft.com/office/drawing/2014/main" id="{0F78EB78-6AF9-43A7-B454-88AF960F60F3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247" name="Tekstvak 176">
              <a:extLst>
                <a:ext uri="{FF2B5EF4-FFF2-40B4-BE49-F238E27FC236}">
                  <a16:creationId xmlns:a16="http://schemas.microsoft.com/office/drawing/2014/main" id="{DFB54630-6416-4B69-81E2-9E9ACC28D329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248" name="Tekstvak 177">
              <a:extLst>
                <a:ext uri="{FF2B5EF4-FFF2-40B4-BE49-F238E27FC236}">
                  <a16:creationId xmlns:a16="http://schemas.microsoft.com/office/drawing/2014/main" id="{611B9FF2-609A-46B5-937C-0B1D9EF3C3A7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249" name="Tekstvak 178">
              <a:extLst>
                <a:ext uri="{FF2B5EF4-FFF2-40B4-BE49-F238E27FC236}">
                  <a16:creationId xmlns:a16="http://schemas.microsoft.com/office/drawing/2014/main" id="{89DBEE11-0933-4D81-B800-364A9A9949EA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250" name="Tekstvak 179">
              <a:extLst>
                <a:ext uri="{FF2B5EF4-FFF2-40B4-BE49-F238E27FC236}">
                  <a16:creationId xmlns:a16="http://schemas.microsoft.com/office/drawing/2014/main" id="{91D95931-E4CE-41BE-B967-34FE4F0F675E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251" name="Tekstvak 180">
              <a:extLst>
                <a:ext uri="{FF2B5EF4-FFF2-40B4-BE49-F238E27FC236}">
                  <a16:creationId xmlns:a16="http://schemas.microsoft.com/office/drawing/2014/main" id="{48CA9605-1594-4865-AD2C-FD582D09D7E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252" name="Tekstvak 181">
              <a:extLst>
                <a:ext uri="{FF2B5EF4-FFF2-40B4-BE49-F238E27FC236}">
                  <a16:creationId xmlns:a16="http://schemas.microsoft.com/office/drawing/2014/main" id="{7CC35125-F2EF-4A81-8C8B-8680710F7193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253" name="Tekstvak 182">
              <a:extLst>
                <a:ext uri="{FF2B5EF4-FFF2-40B4-BE49-F238E27FC236}">
                  <a16:creationId xmlns:a16="http://schemas.microsoft.com/office/drawing/2014/main" id="{37475FBC-9ED9-4AB0-A6B5-3928A0AF3809}"/>
                </a:ext>
              </a:extLst>
            </p:cNvPr>
            <p:cNvSpPr txBox="1"/>
            <p:nvPr/>
          </p:nvSpPr>
          <p:spPr>
            <a:xfrm>
              <a:off x="8572242" y="58438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254" name="Tekstvak 183">
              <a:extLst>
                <a:ext uri="{FF2B5EF4-FFF2-40B4-BE49-F238E27FC236}">
                  <a16:creationId xmlns:a16="http://schemas.microsoft.com/office/drawing/2014/main" id="{9418B83A-7C93-43B5-AFA5-4CC07630F767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85818" y="5165058"/>
                  <a:ext cx="256205" cy="10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6304" y="5816854"/>
                  <a:ext cx="69840" cy="277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14:cNvPr>
                <p14:cNvContentPartPr/>
                <p14:nvPr/>
              </p14:nvContentPartPr>
              <p14:xfrm>
                <a:off x="2676610" y="1568335"/>
                <a:ext cx="7217280" cy="4776120"/>
              </p14:xfrm>
            </p:contentPart>
          </mc:Choice>
          <mc:Fallback xmlns="">
            <p:pic>
              <p:nvPicPr>
                <p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47813" y="1539537"/>
                  <a:ext cx="7273434" cy="483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59827" y="1594996"/>
                  <a:ext cx="3869989" cy="4284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1735" y="1615463"/>
                  <a:ext cx="203263" cy="202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6291" y="3879865"/>
                  <a:ext cx="213352" cy="162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8116" y="5422818"/>
                  <a:ext cx="117434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53607" y="1594585"/>
                  <a:ext cx="134129" cy="1464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14:cNvPr>
                <p14:cNvContentPartPr/>
                <p14:nvPr/>
              </p14:nvContentPartPr>
              <p14:xfrm>
                <a:off x="5946291" y="3555788"/>
                <a:ext cx="234360" cy="2704320"/>
              </p14:xfrm>
            </p:contentPart>
          </mc:Choice>
          <mc:Fallback xmlns="">
            <p:pic>
              <p:nvPicPr>
                <p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7535" y="3526988"/>
                  <a:ext cx="290434" cy="27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7396" y="3179294"/>
                  <a:ext cx="1972779" cy="1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7228" y="1703663"/>
                  <a:ext cx="180198" cy="196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41481" y="5354698"/>
                  <a:ext cx="1319008" cy="12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4282" y="3813269"/>
                  <a:ext cx="131133" cy="1983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65008" y="3676203"/>
                  <a:ext cx="118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27953" y="4887228"/>
                  <a:ext cx="1314344" cy="77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0312" y="4871182"/>
                  <a:ext cx="1470586" cy="9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0497" y="3426961"/>
                  <a:ext cx="379017" cy="8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2746" y="3773178"/>
                  <a:ext cx="309160" cy="751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ep 680">
              <a:extLst>
                <a:ext uri="{FF2B5EF4-FFF2-40B4-BE49-F238E27FC236}">
                  <a16:creationId xmlns:a16="http://schemas.microsoft.com/office/drawing/2014/main" id="{EE3084F1-839C-414C-920E-956C5150567A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05" name="Inkt 681">
                    <a:extLst>
                      <a:ext uri="{FF2B5EF4-FFF2-40B4-BE49-F238E27FC236}">
                        <a16:creationId xmlns:a16="http://schemas.microsoft.com/office/drawing/2014/main" id="{E6ECF396-38CA-4B36-AC96-10EF388B5E7B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06" name="Inkt 682">
                    <a:extLst>
                      <a:ext uri="{FF2B5EF4-FFF2-40B4-BE49-F238E27FC236}">
                        <a16:creationId xmlns:a16="http://schemas.microsoft.com/office/drawing/2014/main" id="{1FCB1D7D-4311-4480-8F7E-6D3AEC7045DF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07" name="Inkt 683">
                    <a:extLst>
                      <a:ext uri="{FF2B5EF4-FFF2-40B4-BE49-F238E27FC236}">
                        <a16:creationId xmlns:a16="http://schemas.microsoft.com/office/drawing/2014/main" id="{181F6584-0ADE-4142-B9AF-3913D6FD2B3A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08" name="Inkt 684">
                    <a:extLst>
                      <a:ext uri="{FF2B5EF4-FFF2-40B4-BE49-F238E27FC236}">
                        <a16:creationId xmlns:a16="http://schemas.microsoft.com/office/drawing/2014/main" id="{7EC6E887-36B6-421D-A2BA-BC7EBBD5D6E2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09" name="Inkt 685">
                    <a:extLst>
                      <a:ext uri="{FF2B5EF4-FFF2-40B4-BE49-F238E27FC236}">
                        <a16:creationId xmlns:a16="http://schemas.microsoft.com/office/drawing/2014/main" id="{F3B7F0D6-5E8F-4E6E-9831-0F6EE4FA349E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10" name="Inkt 686">
                    <a:extLst>
                      <a:ext uri="{FF2B5EF4-FFF2-40B4-BE49-F238E27FC236}">
                        <a16:creationId xmlns:a16="http://schemas.microsoft.com/office/drawing/2014/main" id="{2D800D64-C6DC-4236-9C65-6FDEFE9BCEBA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11" name="Inkt 687">
                    <a:extLst>
                      <a:ext uri="{FF2B5EF4-FFF2-40B4-BE49-F238E27FC236}">
                        <a16:creationId xmlns:a16="http://schemas.microsoft.com/office/drawing/2014/main" id="{76251E63-7BC8-4ED0-BF31-8E7DF014CAC6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12" name="Inkt 688">
                    <a:extLst>
                      <a:ext uri="{FF2B5EF4-FFF2-40B4-BE49-F238E27FC236}">
                        <a16:creationId xmlns:a16="http://schemas.microsoft.com/office/drawing/2014/main" id="{BE9F2108-091B-4F21-A404-78E2A8227E56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ep 689">
              <a:extLst>
                <a:ext uri="{FF2B5EF4-FFF2-40B4-BE49-F238E27FC236}">
                  <a16:creationId xmlns:a16="http://schemas.microsoft.com/office/drawing/2014/main" id="{7A26BD5A-2144-40F0-BD18-B49791D5758D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402" name="Inkt 690">
                    <a:extLst>
                      <a:ext uri="{FF2B5EF4-FFF2-40B4-BE49-F238E27FC236}">
                        <a16:creationId xmlns:a16="http://schemas.microsoft.com/office/drawing/2014/main" id="{DFB506FE-9ACF-4516-A623-2AC8938CCCC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403" name="Inkt 691">
                    <a:extLst>
                      <a:ext uri="{FF2B5EF4-FFF2-40B4-BE49-F238E27FC236}">
                        <a16:creationId xmlns:a16="http://schemas.microsoft.com/office/drawing/2014/main" id="{15439200-DDBF-4A9B-B7DB-B8F0ADA849C5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04" name="Inkt 692">
                    <a:extLst>
                      <a:ext uri="{FF2B5EF4-FFF2-40B4-BE49-F238E27FC236}">
                        <a16:creationId xmlns:a16="http://schemas.microsoft.com/office/drawing/2014/main" id="{F12D9B30-854C-4CB3-94CB-CBD0456152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ep 693">
              <a:extLst>
                <a:ext uri="{FF2B5EF4-FFF2-40B4-BE49-F238E27FC236}">
                  <a16:creationId xmlns:a16="http://schemas.microsoft.com/office/drawing/2014/main" id="{898AC197-7F12-400E-A29C-D8CFCEFE788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97" name="Inkt 694">
                    <a:extLst>
                      <a:ext uri="{FF2B5EF4-FFF2-40B4-BE49-F238E27FC236}">
                        <a16:creationId xmlns:a16="http://schemas.microsoft.com/office/drawing/2014/main" id="{EBA5D6F0-DD92-4DBF-8D4D-E783F6154242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98" name="Inkt 695">
                    <a:extLst>
                      <a:ext uri="{FF2B5EF4-FFF2-40B4-BE49-F238E27FC236}">
                        <a16:creationId xmlns:a16="http://schemas.microsoft.com/office/drawing/2014/main" id="{4DDAEEAF-E4FD-4635-805A-CC7AD03887F2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99" name="Inkt 696">
                    <a:extLst>
                      <a:ext uri="{FF2B5EF4-FFF2-40B4-BE49-F238E27FC236}">
                        <a16:creationId xmlns:a16="http://schemas.microsoft.com/office/drawing/2014/main" id="{3AF91E62-C0FD-47E7-94AB-B7396A292DC1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00" name="Inkt 697">
                    <a:extLst>
                      <a:ext uri="{FF2B5EF4-FFF2-40B4-BE49-F238E27FC236}">
                        <a16:creationId xmlns:a16="http://schemas.microsoft.com/office/drawing/2014/main" id="{42A960EB-9461-43E9-A7ED-50B912ED0B42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01" name="Inkt 698">
                    <a:extLst>
                      <a:ext uri="{FF2B5EF4-FFF2-40B4-BE49-F238E27FC236}">
                        <a16:creationId xmlns:a16="http://schemas.microsoft.com/office/drawing/2014/main" id="{A7ABBB4A-0964-4389-97DB-FEFBE20CD74B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ep 699">
              <a:extLst>
                <a:ext uri="{FF2B5EF4-FFF2-40B4-BE49-F238E27FC236}">
                  <a16:creationId xmlns:a16="http://schemas.microsoft.com/office/drawing/2014/main" id="{D9C26E60-CB9F-4188-B32E-87F328643A83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94" name="Inkt 700">
                    <a:extLst>
                      <a:ext uri="{FF2B5EF4-FFF2-40B4-BE49-F238E27FC236}">
                        <a16:creationId xmlns:a16="http://schemas.microsoft.com/office/drawing/2014/main" id="{9489A6F9-883B-42D8-B929-E317F67C95A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95" name="Inkt 701">
                    <a:extLst>
                      <a:ext uri="{FF2B5EF4-FFF2-40B4-BE49-F238E27FC236}">
                        <a16:creationId xmlns:a16="http://schemas.microsoft.com/office/drawing/2014/main" id="{13BD316C-48A7-426C-88C0-E543708189A0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96" name="Inkt 702">
                    <a:extLst>
                      <a:ext uri="{FF2B5EF4-FFF2-40B4-BE49-F238E27FC236}">
                        <a16:creationId xmlns:a16="http://schemas.microsoft.com/office/drawing/2014/main" id="{878DF6E9-D1D4-4A13-979D-728FD15E76B4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84300" y="2478446"/>
                  <a:ext cx="235936" cy="35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05508" y="5188562"/>
                  <a:ext cx="753062" cy="101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9" name="Tekstvak 705">
              <a:extLst>
                <a:ext uri="{FF2B5EF4-FFF2-40B4-BE49-F238E27FC236}">
                  <a16:creationId xmlns:a16="http://schemas.microsoft.com/office/drawing/2014/main" id="{705922BA-E20F-44E8-ABE8-572F494B280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80" name="Tekstvak 706">
              <a:extLst>
                <a:ext uri="{FF2B5EF4-FFF2-40B4-BE49-F238E27FC236}">
                  <a16:creationId xmlns:a16="http://schemas.microsoft.com/office/drawing/2014/main" id="{C47D0386-5ACA-43B9-A3FB-EBB564245B98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81" name="Tekstvak 707">
              <a:extLst>
                <a:ext uri="{FF2B5EF4-FFF2-40B4-BE49-F238E27FC236}">
                  <a16:creationId xmlns:a16="http://schemas.microsoft.com/office/drawing/2014/main" id="{58A76C38-1B62-4B76-B592-9AE4466B7034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82" name="Tekstvak 708">
              <a:extLst>
                <a:ext uri="{FF2B5EF4-FFF2-40B4-BE49-F238E27FC236}">
                  <a16:creationId xmlns:a16="http://schemas.microsoft.com/office/drawing/2014/main" id="{01BB31E0-A6E0-4C80-BD70-D4F266493330}"/>
                </a:ext>
              </a:extLst>
            </p:cNvPr>
            <p:cNvSpPr txBox="1"/>
            <p:nvPr/>
          </p:nvSpPr>
          <p:spPr>
            <a:xfrm>
              <a:off x="664086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WR04</a:t>
              </a:r>
              <a:endParaRPr lang="en-GB" sz="1400" dirty="0"/>
            </a:p>
          </p:txBody>
        </p:sp>
        <p:sp>
          <p:nvSpPr>
            <p:cNvPr id="283" name="Tekstvak 709">
              <a:extLst>
                <a:ext uri="{FF2B5EF4-FFF2-40B4-BE49-F238E27FC236}">
                  <a16:creationId xmlns:a16="http://schemas.microsoft.com/office/drawing/2014/main" id="{1C6943DF-D4C6-4445-B14F-E9FA2E896017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84" name="Tekstvak 710">
              <a:extLst>
                <a:ext uri="{FF2B5EF4-FFF2-40B4-BE49-F238E27FC236}">
                  <a16:creationId xmlns:a16="http://schemas.microsoft.com/office/drawing/2014/main" id="{031419DC-9B06-4ACE-ACFA-1A01AC3C7F3F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85" name="Groep 711">
              <a:extLst>
                <a:ext uri="{FF2B5EF4-FFF2-40B4-BE49-F238E27FC236}">
                  <a16:creationId xmlns:a16="http://schemas.microsoft.com/office/drawing/2014/main" id="{60CB9FF8-C682-4381-85D6-48DF79F26252}"/>
                </a:ext>
              </a:extLst>
            </p:cNvPr>
            <p:cNvGrpSpPr/>
            <p:nvPr/>
          </p:nvGrpSpPr>
          <p:grpSpPr>
            <a:xfrm>
              <a:off x="2584745" y="188250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61" name="Inkt 712">
                    <a:extLst>
                      <a:ext uri="{FF2B5EF4-FFF2-40B4-BE49-F238E27FC236}">
                        <a16:creationId xmlns:a16="http://schemas.microsoft.com/office/drawing/2014/main" id="{2A12FCE1-F626-4B05-B0DB-62A38F919571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62" name="Inkt 713">
                    <a:extLst>
                      <a:ext uri="{FF2B5EF4-FFF2-40B4-BE49-F238E27FC236}">
                        <a16:creationId xmlns:a16="http://schemas.microsoft.com/office/drawing/2014/main" id="{2335C4B2-E13D-43C7-9889-A9528E9D9A75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63" name="Inkt 714">
                    <a:extLst>
                      <a:ext uri="{FF2B5EF4-FFF2-40B4-BE49-F238E27FC236}">
                        <a16:creationId xmlns:a16="http://schemas.microsoft.com/office/drawing/2014/main" id="{554BD78F-06D0-40F1-A309-D339766D2D49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64" name="Inkt 715">
                    <a:extLst>
                      <a:ext uri="{FF2B5EF4-FFF2-40B4-BE49-F238E27FC236}">
                        <a16:creationId xmlns:a16="http://schemas.microsoft.com/office/drawing/2014/main" id="{B791E317-1935-4D94-BCCB-97E3AFA39772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65" name="Inkt 716">
                    <a:extLst>
                      <a:ext uri="{FF2B5EF4-FFF2-40B4-BE49-F238E27FC236}">
                        <a16:creationId xmlns:a16="http://schemas.microsoft.com/office/drawing/2014/main" id="{D51A236E-D538-4693-BB44-1E11DDD3C1C4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66" name="Inkt 717">
                    <a:extLst>
                      <a:ext uri="{FF2B5EF4-FFF2-40B4-BE49-F238E27FC236}">
                        <a16:creationId xmlns:a16="http://schemas.microsoft.com/office/drawing/2014/main" id="{BAECC39F-9B01-4014-9EDD-1CE78C9C3660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67" name="Inkt 718">
                    <a:extLst>
                      <a:ext uri="{FF2B5EF4-FFF2-40B4-BE49-F238E27FC236}">
                        <a16:creationId xmlns:a16="http://schemas.microsoft.com/office/drawing/2014/main" id="{30DFB9F2-B5BA-4040-B7DC-3FF822BFE488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68" name="Inkt 719">
                    <a:extLst>
                      <a:ext uri="{FF2B5EF4-FFF2-40B4-BE49-F238E27FC236}">
                        <a16:creationId xmlns:a16="http://schemas.microsoft.com/office/drawing/2014/main" id="{ED4ABF29-E278-4617-B8FE-354D5C0AF0A2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69" name="Inkt 720">
                    <a:extLst>
                      <a:ext uri="{FF2B5EF4-FFF2-40B4-BE49-F238E27FC236}">
                        <a16:creationId xmlns:a16="http://schemas.microsoft.com/office/drawing/2014/main" id="{5B5D3A03-05A6-4997-B821-A9FBB0C74091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70" name="Inkt 721">
                    <a:extLst>
                      <a:ext uri="{FF2B5EF4-FFF2-40B4-BE49-F238E27FC236}">
                        <a16:creationId xmlns:a16="http://schemas.microsoft.com/office/drawing/2014/main" id="{2DF7CF9E-9E09-4CD4-BD7E-5243F0EB0C9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71" name="Inkt 722">
                    <a:extLst>
                      <a:ext uri="{FF2B5EF4-FFF2-40B4-BE49-F238E27FC236}">
                        <a16:creationId xmlns:a16="http://schemas.microsoft.com/office/drawing/2014/main" id="{E678E948-3CD9-464F-A8CD-8A837B305D06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72" name="Inkt 723">
                    <a:extLst>
                      <a:ext uri="{FF2B5EF4-FFF2-40B4-BE49-F238E27FC236}">
                        <a16:creationId xmlns:a16="http://schemas.microsoft.com/office/drawing/2014/main" id="{FBCE2E3C-C19D-4576-895E-6B93B009FD8E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73" name="Inkt 724">
                    <a:extLst>
                      <a:ext uri="{FF2B5EF4-FFF2-40B4-BE49-F238E27FC236}">
                        <a16:creationId xmlns:a16="http://schemas.microsoft.com/office/drawing/2014/main" id="{9E298A73-0DE0-49AF-BFD2-3F472FFA9955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74" name="Inkt 725">
                    <a:extLst>
                      <a:ext uri="{FF2B5EF4-FFF2-40B4-BE49-F238E27FC236}">
                        <a16:creationId xmlns:a16="http://schemas.microsoft.com/office/drawing/2014/main" id="{6412C248-EA2E-4121-BF2E-49E645FAE171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75" name="Inkt 726">
                    <a:extLst>
                      <a:ext uri="{FF2B5EF4-FFF2-40B4-BE49-F238E27FC236}">
                        <a16:creationId xmlns:a16="http://schemas.microsoft.com/office/drawing/2014/main" id="{27DCC7F0-AC9C-4143-8367-DDC3C133E726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76" name="Inkt 727">
                    <a:extLst>
                      <a:ext uri="{FF2B5EF4-FFF2-40B4-BE49-F238E27FC236}">
                        <a16:creationId xmlns:a16="http://schemas.microsoft.com/office/drawing/2014/main" id="{1D6CE082-4A3F-4753-B94D-407D655379EB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77" name="Inkt 728">
                    <a:extLst>
                      <a:ext uri="{FF2B5EF4-FFF2-40B4-BE49-F238E27FC236}">
                        <a16:creationId xmlns:a16="http://schemas.microsoft.com/office/drawing/2014/main" id="{A94F81B9-9935-434D-A250-ADCCD7D1E49E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78" name="Inkt 729">
                    <a:extLst>
                      <a:ext uri="{FF2B5EF4-FFF2-40B4-BE49-F238E27FC236}">
                        <a16:creationId xmlns:a16="http://schemas.microsoft.com/office/drawing/2014/main" id="{277CA3B6-BAEC-4FF8-B55F-F8AC112438D6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79" name="Inkt 730">
                    <a:extLst>
                      <a:ext uri="{FF2B5EF4-FFF2-40B4-BE49-F238E27FC236}">
                        <a16:creationId xmlns:a16="http://schemas.microsoft.com/office/drawing/2014/main" id="{C8811961-D103-4F84-869A-92833A35ABD1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80" name="Inkt 731">
                    <a:extLst>
                      <a:ext uri="{FF2B5EF4-FFF2-40B4-BE49-F238E27FC236}">
                        <a16:creationId xmlns:a16="http://schemas.microsoft.com/office/drawing/2014/main" id="{F7617EEA-C5DB-4A0F-B8D9-81E357E5E5F2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81" name="Inkt 732">
                    <a:extLst>
                      <a:ext uri="{FF2B5EF4-FFF2-40B4-BE49-F238E27FC236}">
                        <a16:creationId xmlns:a16="http://schemas.microsoft.com/office/drawing/2014/main" id="{8F917B6E-D5B1-474D-9144-8B125D4A46C8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82" name="Inkt 733">
                    <a:extLst>
                      <a:ext uri="{FF2B5EF4-FFF2-40B4-BE49-F238E27FC236}">
                        <a16:creationId xmlns:a16="http://schemas.microsoft.com/office/drawing/2014/main" id="{8E43A804-0297-4BDA-8CD5-C2773A6C7E7C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83" name="Inkt 734">
                    <a:extLst>
                      <a:ext uri="{FF2B5EF4-FFF2-40B4-BE49-F238E27FC236}">
                        <a16:creationId xmlns:a16="http://schemas.microsoft.com/office/drawing/2014/main" id="{3C62F6A5-0C28-4D3D-B21F-92C34B1CB1DE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84" name="Inkt 735">
                    <a:extLst>
                      <a:ext uri="{FF2B5EF4-FFF2-40B4-BE49-F238E27FC236}">
                        <a16:creationId xmlns:a16="http://schemas.microsoft.com/office/drawing/2014/main" id="{56DFDCF8-1E8A-4C46-A673-6B52024B41BB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85" name="Inkt 736">
                    <a:extLst>
                      <a:ext uri="{FF2B5EF4-FFF2-40B4-BE49-F238E27FC236}">
                        <a16:creationId xmlns:a16="http://schemas.microsoft.com/office/drawing/2014/main" id="{6D1C70A8-3B50-446B-B62D-43DF94E6620F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86" name="Inkt 737">
                    <a:extLst>
                      <a:ext uri="{FF2B5EF4-FFF2-40B4-BE49-F238E27FC236}">
                        <a16:creationId xmlns:a16="http://schemas.microsoft.com/office/drawing/2014/main" id="{0AE3614E-5F1E-4B5B-A914-6AE150ACFE2A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87" name="Inkt 738">
                    <a:extLst>
                      <a:ext uri="{FF2B5EF4-FFF2-40B4-BE49-F238E27FC236}">
                        <a16:creationId xmlns:a16="http://schemas.microsoft.com/office/drawing/2014/main" id="{947ED06D-C9D9-47A2-A16A-8CD623142A94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88" name="Inkt 739">
                    <a:extLst>
                      <a:ext uri="{FF2B5EF4-FFF2-40B4-BE49-F238E27FC236}">
                        <a16:creationId xmlns:a16="http://schemas.microsoft.com/office/drawing/2014/main" id="{1E5A4EEC-2745-4A0F-A1BB-F4F12BFF4833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89" name="Inkt 740">
                    <a:extLst>
                      <a:ext uri="{FF2B5EF4-FFF2-40B4-BE49-F238E27FC236}">
                        <a16:creationId xmlns:a16="http://schemas.microsoft.com/office/drawing/2014/main" id="{F2A49E84-0AFC-4E69-B86D-E90F98202793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90" name="Inkt 741">
                    <a:extLst>
                      <a:ext uri="{FF2B5EF4-FFF2-40B4-BE49-F238E27FC236}">
                        <a16:creationId xmlns:a16="http://schemas.microsoft.com/office/drawing/2014/main" id="{586CD035-F647-4C55-8F4B-3F1860DD0D6C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91" name="Inkt 742">
                    <a:extLst>
                      <a:ext uri="{FF2B5EF4-FFF2-40B4-BE49-F238E27FC236}">
                        <a16:creationId xmlns:a16="http://schemas.microsoft.com/office/drawing/2014/main" id="{1A706ECE-E09A-49A9-AE0F-39F3D79E2928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92" name="Inkt 743">
                    <a:extLst>
                      <a:ext uri="{FF2B5EF4-FFF2-40B4-BE49-F238E27FC236}">
                        <a16:creationId xmlns:a16="http://schemas.microsoft.com/office/drawing/2014/main" id="{2E833273-02A9-4C65-A6C3-4B6B35403927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93" name="Inkt 744">
                    <a:extLst>
                      <a:ext uri="{FF2B5EF4-FFF2-40B4-BE49-F238E27FC236}">
                        <a16:creationId xmlns:a16="http://schemas.microsoft.com/office/drawing/2014/main" id="{B2A5BE76-07FD-4ED4-9CDB-D2180B60FCEC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6" name="Tekstvak 745">
              <a:extLst>
                <a:ext uri="{FF2B5EF4-FFF2-40B4-BE49-F238E27FC236}">
                  <a16:creationId xmlns:a16="http://schemas.microsoft.com/office/drawing/2014/main" id="{1B975B83-308C-4FD4-8722-E7D69523B5E1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87" name="Tekstvak 746">
              <a:extLst>
                <a:ext uri="{FF2B5EF4-FFF2-40B4-BE49-F238E27FC236}">
                  <a16:creationId xmlns:a16="http://schemas.microsoft.com/office/drawing/2014/main" id="{29D31A75-4AF0-4492-A6F0-6A0BC12F9C7D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88" name="Tekstvak 747">
              <a:extLst>
                <a:ext uri="{FF2B5EF4-FFF2-40B4-BE49-F238E27FC236}">
                  <a16:creationId xmlns:a16="http://schemas.microsoft.com/office/drawing/2014/main" id="{1AF39541-987C-4C61-BD05-41313C716602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89" name="Tekstvak 748">
              <a:extLst>
                <a:ext uri="{FF2B5EF4-FFF2-40B4-BE49-F238E27FC236}">
                  <a16:creationId xmlns:a16="http://schemas.microsoft.com/office/drawing/2014/main" id="{57B21F51-1470-4B72-9ECD-F06EFB3E6664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90" name="Tekstvak 749">
              <a:extLst>
                <a:ext uri="{FF2B5EF4-FFF2-40B4-BE49-F238E27FC236}">
                  <a16:creationId xmlns:a16="http://schemas.microsoft.com/office/drawing/2014/main" id="{298A3480-DB90-4EF6-9D91-3873712F8BCF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91" name="Tekstvak 750">
              <a:extLst>
                <a:ext uri="{FF2B5EF4-FFF2-40B4-BE49-F238E27FC236}">
                  <a16:creationId xmlns:a16="http://schemas.microsoft.com/office/drawing/2014/main" id="{9A4087E8-D4A6-4169-91C1-114B15224FD3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92" name="Tekstvak 751">
              <a:extLst>
                <a:ext uri="{FF2B5EF4-FFF2-40B4-BE49-F238E27FC236}">
                  <a16:creationId xmlns:a16="http://schemas.microsoft.com/office/drawing/2014/main" id="{F12F86CE-FA48-48F4-A1C1-5586D1AE7D8D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93" name="Tekstvak 752">
              <a:extLst>
                <a:ext uri="{FF2B5EF4-FFF2-40B4-BE49-F238E27FC236}">
                  <a16:creationId xmlns:a16="http://schemas.microsoft.com/office/drawing/2014/main" id="{53F7CAE1-6137-45EE-A4A8-127AEF0D3B2E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94" name="Tekstvak 753">
              <a:extLst>
                <a:ext uri="{FF2B5EF4-FFF2-40B4-BE49-F238E27FC236}">
                  <a16:creationId xmlns:a16="http://schemas.microsoft.com/office/drawing/2014/main" id="{D91C4A63-5FDE-4914-9C4E-1E8E855B3EA4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95" name="Tekstvak 754">
              <a:extLst>
                <a:ext uri="{FF2B5EF4-FFF2-40B4-BE49-F238E27FC236}">
                  <a16:creationId xmlns:a16="http://schemas.microsoft.com/office/drawing/2014/main" id="{6991E036-8958-4CA0-8AB3-0DB9F1049D0D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96" name="Tekstvak 755">
              <a:extLst>
                <a:ext uri="{FF2B5EF4-FFF2-40B4-BE49-F238E27FC236}">
                  <a16:creationId xmlns:a16="http://schemas.microsoft.com/office/drawing/2014/main" id="{F189D9F0-59FF-4E36-B3FE-111AD0D979F9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97" name="Tekstvak 756">
              <a:extLst>
                <a:ext uri="{FF2B5EF4-FFF2-40B4-BE49-F238E27FC236}">
                  <a16:creationId xmlns:a16="http://schemas.microsoft.com/office/drawing/2014/main" id="{DBE84DF5-62D7-46D0-A109-D9E019DD385A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98" name="Tekstvak 757">
              <a:extLst>
                <a:ext uri="{FF2B5EF4-FFF2-40B4-BE49-F238E27FC236}">
                  <a16:creationId xmlns:a16="http://schemas.microsoft.com/office/drawing/2014/main" id="{C650290C-4DF7-4CF5-B8BA-E91CCDBE7AF3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99" name="Tekstvak 758">
              <a:extLst>
                <a:ext uri="{FF2B5EF4-FFF2-40B4-BE49-F238E27FC236}">
                  <a16:creationId xmlns:a16="http://schemas.microsoft.com/office/drawing/2014/main" id="{C5FA051B-81A6-4C80-9341-369A67A110A0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300" name="Tekstvak 759">
              <a:extLst>
                <a:ext uri="{FF2B5EF4-FFF2-40B4-BE49-F238E27FC236}">
                  <a16:creationId xmlns:a16="http://schemas.microsoft.com/office/drawing/2014/main" id="{B55FF97F-8A25-44BF-9552-266B09DD44FE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301" name="Tekstvak 760">
              <a:extLst>
                <a:ext uri="{FF2B5EF4-FFF2-40B4-BE49-F238E27FC236}">
                  <a16:creationId xmlns:a16="http://schemas.microsoft.com/office/drawing/2014/main" id="{CA8BE0CE-BC54-46EC-BBFD-B076FCE8CF31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302" name="Tekstvak 761">
              <a:extLst>
                <a:ext uri="{FF2B5EF4-FFF2-40B4-BE49-F238E27FC236}">
                  <a16:creationId xmlns:a16="http://schemas.microsoft.com/office/drawing/2014/main" id="{337B004F-4375-4953-A798-A7359D32B5CB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303" name="Tekstvak 762">
              <a:extLst>
                <a:ext uri="{FF2B5EF4-FFF2-40B4-BE49-F238E27FC236}">
                  <a16:creationId xmlns:a16="http://schemas.microsoft.com/office/drawing/2014/main" id="{9FFA27C2-1C66-49B9-9451-BEB46AAF74B0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304" name="Tekstvak 763">
              <a:extLst>
                <a:ext uri="{FF2B5EF4-FFF2-40B4-BE49-F238E27FC236}">
                  <a16:creationId xmlns:a16="http://schemas.microsoft.com/office/drawing/2014/main" id="{DAA539E8-FA05-4AF4-917E-F30EFCDC7ED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305" name="Tekstvak 764">
              <a:extLst>
                <a:ext uri="{FF2B5EF4-FFF2-40B4-BE49-F238E27FC236}">
                  <a16:creationId xmlns:a16="http://schemas.microsoft.com/office/drawing/2014/main" id="{534B9581-C7DF-4E1A-B92C-47BCBCD30ACF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306" name="Tekstvak 765">
              <a:extLst>
                <a:ext uri="{FF2B5EF4-FFF2-40B4-BE49-F238E27FC236}">
                  <a16:creationId xmlns:a16="http://schemas.microsoft.com/office/drawing/2014/main" id="{28944117-485E-4BFB-A755-A70E05F4BFD2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307" name="Tekstvak 766">
              <a:extLst>
                <a:ext uri="{FF2B5EF4-FFF2-40B4-BE49-F238E27FC236}">
                  <a16:creationId xmlns:a16="http://schemas.microsoft.com/office/drawing/2014/main" id="{DFF04D6C-19A0-46C0-B42A-14C2F50B1525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308" name="Tekstvak 767">
              <a:extLst>
                <a:ext uri="{FF2B5EF4-FFF2-40B4-BE49-F238E27FC236}">
                  <a16:creationId xmlns:a16="http://schemas.microsoft.com/office/drawing/2014/main" id="{71AE5C5C-C9A7-484D-B656-AD72CB7B0594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309" name="Tekstvak 768">
              <a:extLst>
                <a:ext uri="{FF2B5EF4-FFF2-40B4-BE49-F238E27FC236}">
                  <a16:creationId xmlns:a16="http://schemas.microsoft.com/office/drawing/2014/main" id="{0B454094-A572-46DD-AC0D-C54095F3A7C2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310" name="Tekstvak 769">
              <a:extLst>
                <a:ext uri="{FF2B5EF4-FFF2-40B4-BE49-F238E27FC236}">
                  <a16:creationId xmlns:a16="http://schemas.microsoft.com/office/drawing/2014/main" id="{8884D6F3-B0B3-4005-B6F0-7C5513F349D3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311" name="Tekstvak 770">
              <a:extLst>
                <a:ext uri="{FF2B5EF4-FFF2-40B4-BE49-F238E27FC236}">
                  <a16:creationId xmlns:a16="http://schemas.microsoft.com/office/drawing/2014/main" id="{378B0581-C6C5-4DE3-B090-FF8DC6323E57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312" name="Tekstvak 771">
              <a:extLst>
                <a:ext uri="{FF2B5EF4-FFF2-40B4-BE49-F238E27FC236}">
                  <a16:creationId xmlns:a16="http://schemas.microsoft.com/office/drawing/2014/main" id="{710B1E24-94A4-4D72-A3C8-D7381996EC96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313" name="Tekstvak 772">
              <a:extLst>
                <a:ext uri="{FF2B5EF4-FFF2-40B4-BE49-F238E27FC236}">
                  <a16:creationId xmlns:a16="http://schemas.microsoft.com/office/drawing/2014/main" id="{1F0EC27A-5138-4373-8F4F-E245D30AB2F2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314" name="Tekstvak 773">
              <a:extLst>
                <a:ext uri="{FF2B5EF4-FFF2-40B4-BE49-F238E27FC236}">
                  <a16:creationId xmlns:a16="http://schemas.microsoft.com/office/drawing/2014/main" id="{E4DB1EF4-8E63-4520-83C2-F66A5CA0F8C6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315" name="Tekstvak 774">
              <a:extLst>
                <a:ext uri="{FF2B5EF4-FFF2-40B4-BE49-F238E27FC236}">
                  <a16:creationId xmlns:a16="http://schemas.microsoft.com/office/drawing/2014/main" id="{9D2898BB-601D-4FEA-BBFC-1502DC492A18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316" name="Tekstvak 775">
              <a:extLst>
                <a:ext uri="{FF2B5EF4-FFF2-40B4-BE49-F238E27FC236}">
                  <a16:creationId xmlns:a16="http://schemas.microsoft.com/office/drawing/2014/main" id="{238D1FB0-03D2-4776-BF4C-64083F4D7D4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317" name="Tekstvak 776">
              <a:extLst>
                <a:ext uri="{FF2B5EF4-FFF2-40B4-BE49-F238E27FC236}">
                  <a16:creationId xmlns:a16="http://schemas.microsoft.com/office/drawing/2014/main" id="{43B5F534-7C07-44F0-AB1A-E1129FD3A06C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318" name="Tekstvak 777">
              <a:extLst>
                <a:ext uri="{FF2B5EF4-FFF2-40B4-BE49-F238E27FC236}">
                  <a16:creationId xmlns:a16="http://schemas.microsoft.com/office/drawing/2014/main" id="{EC21A1E9-4707-478D-8315-337CFA34A28B}"/>
                </a:ext>
              </a:extLst>
            </p:cNvPr>
            <p:cNvSpPr txBox="1"/>
            <p:nvPr/>
          </p:nvSpPr>
          <p:spPr>
            <a:xfrm>
              <a:off x="8267548" y="588159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319" name="Tekstvak 778">
              <a:extLst>
                <a:ext uri="{FF2B5EF4-FFF2-40B4-BE49-F238E27FC236}">
                  <a16:creationId xmlns:a16="http://schemas.microsoft.com/office/drawing/2014/main" id="{84656737-DBD8-4E14-B27C-3BA93713AA30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75054" y="5154373"/>
                  <a:ext cx="277018" cy="12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65614" y="5806070"/>
                  <a:ext cx="90507" cy="29835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2" name="Rechthoek 781">
              <a:extLst>
                <a:ext uri="{FF2B5EF4-FFF2-40B4-BE49-F238E27FC236}">
                  <a16:creationId xmlns:a16="http://schemas.microsoft.com/office/drawing/2014/main" id="{A79364E0-EE07-453B-9EB1-93B8AB1972CC}"/>
                </a:ext>
              </a:extLst>
            </p:cNvPr>
            <p:cNvSpPr/>
            <p:nvPr/>
          </p:nvSpPr>
          <p:spPr>
            <a:xfrm>
              <a:off x="2614265" y="1380405"/>
              <a:ext cx="1889280" cy="184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hoek 782">
              <a:extLst>
                <a:ext uri="{FF2B5EF4-FFF2-40B4-BE49-F238E27FC236}">
                  <a16:creationId xmlns:a16="http://schemas.microsoft.com/office/drawing/2014/main" id="{5B022BDB-926B-420F-B20B-22DB83268665}"/>
                </a:ext>
              </a:extLst>
            </p:cNvPr>
            <p:cNvSpPr/>
            <p:nvPr/>
          </p:nvSpPr>
          <p:spPr>
            <a:xfrm>
              <a:off x="4519311" y="1380404"/>
              <a:ext cx="1317409" cy="18476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4" name="Rechthoek 783">
              <a:extLst>
                <a:ext uri="{FF2B5EF4-FFF2-40B4-BE49-F238E27FC236}">
                  <a16:creationId xmlns:a16="http://schemas.microsoft.com/office/drawing/2014/main" id="{2E2D27C7-A67A-4802-82D2-CE12C6E457F3}"/>
                </a:ext>
              </a:extLst>
            </p:cNvPr>
            <p:cNvSpPr/>
            <p:nvPr/>
          </p:nvSpPr>
          <p:spPr>
            <a:xfrm>
              <a:off x="6081150" y="1362793"/>
              <a:ext cx="1188549" cy="16459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5" name="Rechthoek 784">
              <a:extLst>
                <a:ext uri="{FF2B5EF4-FFF2-40B4-BE49-F238E27FC236}">
                  <a16:creationId xmlns:a16="http://schemas.microsoft.com/office/drawing/2014/main" id="{BF64D81E-58D3-4D88-A155-02DF3B8CC2BA}"/>
                </a:ext>
              </a:extLst>
            </p:cNvPr>
            <p:cNvSpPr/>
            <p:nvPr/>
          </p:nvSpPr>
          <p:spPr>
            <a:xfrm>
              <a:off x="7280991" y="1370008"/>
              <a:ext cx="1188549" cy="16287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hoek 785">
              <a:extLst>
                <a:ext uri="{FF2B5EF4-FFF2-40B4-BE49-F238E27FC236}">
                  <a16:creationId xmlns:a16="http://schemas.microsoft.com/office/drawing/2014/main" id="{09BFE53E-227E-49DB-9DB1-D8F1F716799E}"/>
                </a:ext>
              </a:extLst>
            </p:cNvPr>
            <p:cNvSpPr/>
            <p:nvPr/>
          </p:nvSpPr>
          <p:spPr>
            <a:xfrm>
              <a:off x="8474838" y="1379592"/>
              <a:ext cx="2392151" cy="161920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hoek 786">
              <a:extLst>
                <a:ext uri="{FF2B5EF4-FFF2-40B4-BE49-F238E27FC236}">
                  <a16:creationId xmlns:a16="http://schemas.microsoft.com/office/drawing/2014/main" id="{62CC85B6-EF39-45BC-B90A-3698D628430E}"/>
                </a:ext>
              </a:extLst>
            </p:cNvPr>
            <p:cNvSpPr/>
            <p:nvPr/>
          </p:nvSpPr>
          <p:spPr>
            <a:xfrm>
              <a:off x="2628274" y="3455418"/>
              <a:ext cx="1803056" cy="1406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hoek 787">
              <a:extLst>
                <a:ext uri="{FF2B5EF4-FFF2-40B4-BE49-F238E27FC236}">
                  <a16:creationId xmlns:a16="http://schemas.microsoft.com/office/drawing/2014/main" id="{9D9024F1-00D4-4B7D-9996-0B29BDB1A83A}"/>
                </a:ext>
              </a:extLst>
            </p:cNvPr>
            <p:cNvSpPr/>
            <p:nvPr/>
          </p:nvSpPr>
          <p:spPr>
            <a:xfrm>
              <a:off x="4413455" y="3468609"/>
              <a:ext cx="827318" cy="13936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hoek 788">
              <a:extLst>
                <a:ext uri="{FF2B5EF4-FFF2-40B4-BE49-F238E27FC236}">
                  <a16:creationId xmlns:a16="http://schemas.microsoft.com/office/drawing/2014/main" id="{CA816F53-2EA8-4A58-A138-903FB8016F02}"/>
                </a:ext>
              </a:extLst>
            </p:cNvPr>
            <p:cNvSpPr/>
            <p:nvPr/>
          </p:nvSpPr>
          <p:spPr>
            <a:xfrm>
              <a:off x="10154312" y="3225934"/>
              <a:ext cx="724637" cy="320037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hoek 789">
              <a:extLst>
                <a:ext uri="{FF2B5EF4-FFF2-40B4-BE49-F238E27FC236}">
                  <a16:creationId xmlns:a16="http://schemas.microsoft.com/office/drawing/2014/main" id="{535BD0FA-9DB3-4183-906A-FCB828B26F2F}"/>
                </a:ext>
              </a:extLst>
            </p:cNvPr>
            <p:cNvSpPr/>
            <p:nvPr/>
          </p:nvSpPr>
          <p:spPr>
            <a:xfrm>
              <a:off x="2649967" y="4885553"/>
              <a:ext cx="3233797" cy="15540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hoek 790">
              <a:extLst>
                <a:ext uri="{FF2B5EF4-FFF2-40B4-BE49-F238E27FC236}">
                  <a16:creationId xmlns:a16="http://schemas.microsoft.com/office/drawing/2014/main" id="{6B8C7245-F4DE-431F-A70C-5443D08154B7}"/>
                </a:ext>
              </a:extLst>
            </p:cNvPr>
            <p:cNvSpPr/>
            <p:nvPr/>
          </p:nvSpPr>
          <p:spPr>
            <a:xfrm>
              <a:off x="5250791" y="3506178"/>
              <a:ext cx="644418" cy="135625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hoek 793">
              <a:extLst>
                <a:ext uri="{FF2B5EF4-FFF2-40B4-BE49-F238E27FC236}">
                  <a16:creationId xmlns:a16="http://schemas.microsoft.com/office/drawing/2014/main" id="{AB9F0A0B-821A-4016-88C0-7CA8BCC340F7}"/>
                </a:ext>
              </a:extLst>
            </p:cNvPr>
            <p:cNvSpPr/>
            <p:nvPr/>
          </p:nvSpPr>
          <p:spPr>
            <a:xfrm>
              <a:off x="6836444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hoek 794">
              <a:extLst>
                <a:ext uri="{FF2B5EF4-FFF2-40B4-BE49-F238E27FC236}">
                  <a16:creationId xmlns:a16="http://schemas.microsoft.com/office/drawing/2014/main" id="{CB01CF05-B780-49A3-9103-346AAA838536}"/>
                </a:ext>
              </a:extLst>
            </p:cNvPr>
            <p:cNvSpPr/>
            <p:nvPr/>
          </p:nvSpPr>
          <p:spPr>
            <a:xfrm>
              <a:off x="7141617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hoek 795">
              <a:extLst>
                <a:ext uri="{FF2B5EF4-FFF2-40B4-BE49-F238E27FC236}">
                  <a16:creationId xmlns:a16="http://schemas.microsoft.com/office/drawing/2014/main" id="{33DD1AB7-DBDE-4259-AA5F-D4E04B317A0A}"/>
                </a:ext>
              </a:extLst>
            </p:cNvPr>
            <p:cNvSpPr/>
            <p:nvPr/>
          </p:nvSpPr>
          <p:spPr>
            <a:xfrm>
              <a:off x="7455291" y="3220225"/>
              <a:ext cx="467037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hoek 796">
              <a:extLst>
                <a:ext uri="{FF2B5EF4-FFF2-40B4-BE49-F238E27FC236}">
                  <a16:creationId xmlns:a16="http://schemas.microsoft.com/office/drawing/2014/main" id="{678B10FF-AE13-4FE6-AAAC-0D748EEAADF6}"/>
                </a:ext>
              </a:extLst>
            </p:cNvPr>
            <p:cNvSpPr/>
            <p:nvPr/>
          </p:nvSpPr>
          <p:spPr>
            <a:xfrm>
              <a:off x="7923328" y="3219827"/>
              <a:ext cx="102350" cy="117322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hoek 798">
              <a:extLst>
                <a:ext uri="{FF2B5EF4-FFF2-40B4-BE49-F238E27FC236}">
                  <a16:creationId xmlns:a16="http://schemas.microsoft.com/office/drawing/2014/main" id="{F4A51961-36D9-4C59-BCB5-468DEBF20443}"/>
                </a:ext>
              </a:extLst>
            </p:cNvPr>
            <p:cNvSpPr/>
            <p:nvPr/>
          </p:nvSpPr>
          <p:spPr>
            <a:xfrm>
              <a:off x="8858250" y="4287401"/>
              <a:ext cx="1296460" cy="12596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hoek 799">
              <a:extLst>
                <a:ext uri="{FF2B5EF4-FFF2-40B4-BE49-F238E27FC236}">
                  <a16:creationId xmlns:a16="http://schemas.microsoft.com/office/drawing/2014/main" id="{5D7F2638-B0BA-4318-B0EC-870935409769}"/>
                </a:ext>
              </a:extLst>
            </p:cNvPr>
            <p:cNvSpPr/>
            <p:nvPr/>
          </p:nvSpPr>
          <p:spPr>
            <a:xfrm>
              <a:off x="8850890" y="3234537"/>
              <a:ext cx="1312331" cy="10611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hoek 819">
              <a:extLst>
                <a:ext uri="{FF2B5EF4-FFF2-40B4-BE49-F238E27FC236}">
                  <a16:creationId xmlns:a16="http://schemas.microsoft.com/office/drawing/2014/main" id="{A95BE672-6BA4-4C3B-80EE-7E51C300F27A}"/>
                </a:ext>
              </a:extLst>
            </p:cNvPr>
            <p:cNvSpPr/>
            <p:nvPr/>
          </p:nvSpPr>
          <p:spPr>
            <a:xfrm>
              <a:off x="8030611" y="3235749"/>
              <a:ext cx="329635" cy="318024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9" name="L-vorm 820">
              <a:extLst>
                <a:ext uri="{FF2B5EF4-FFF2-40B4-BE49-F238E27FC236}">
                  <a16:creationId xmlns:a16="http://schemas.microsoft.com/office/drawing/2014/main" id="{C91D3191-E268-4F8E-A004-66101D96B896}"/>
                </a:ext>
              </a:extLst>
            </p:cNvPr>
            <p:cNvSpPr/>
            <p:nvPr/>
          </p:nvSpPr>
          <p:spPr>
            <a:xfrm>
              <a:off x="5852486" y="1368043"/>
              <a:ext cx="4999056" cy="1863746"/>
            </a:xfrm>
            <a:prstGeom prst="corner">
              <a:avLst>
                <a:gd name="adj1" fmla="val 14187"/>
                <a:gd name="adj2" fmla="val 1316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0" name="L-vorm 821">
              <a:extLst>
                <a:ext uri="{FF2B5EF4-FFF2-40B4-BE49-F238E27FC236}">
                  <a16:creationId xmlns:a16="http://schemas.microsoft.com/office/drawing/2014/main" id="{66222696-22EF-42E5-85D3-724344A58AF3}"/>
                </a:ext>
              </a:extLst>
            </p:cNvPr>
            <p:cNvSpPr/>
            <p:nvPr/>
          </p:nvSpPr>
          <p:spPr>
            <a:xfrm rot="10800000">
              <a:off x="2628274" y="3242078"/>
              <a:ext cx="3598034" cy="3164480"/>
            </a:xfrm>
            <a:prstGeom prst="corner">
              <a:avLst>
                <a:gd name="adj1" fmla="val 8592"/>
                <a:gd name="adj2" fmla="val 11002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1" name="L-vorm 1">
              <a:extLst>
                <a:ext uri="{FF2B5EF4-FFF2-40B4-BE49-F238E27FC236}">
                  <a16:creationId xmlns:a16="http://schemas.microsoft.com/office/drawing/2014/main" id="{AADB8B50-142A-4616-9EAE-C31F3AC38942}"/>
                </a:ext>
              </a:extLst>
            </p:cNvPr>
            <p:cNvSpPr/>
            <p:nvPr/>
          </p:nvSpPr>
          <p:spPr>
            <a:xfrm>
              <a:off x="6235110" y="3249108"/>
              <a:ext cx="1794502" cy="3179557"/>
            </a:xfrm>
            <a:prstGeom prst="corner">
              <a:avLst>
                <a:gd name="adj1" fmla="val 113695"/>
                <a:gd name="adj2" fmla="val 3301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2" name="L-vorm 2">
              <a:extLst>
                <a:ext uri="{FF2B5EF4-FFF2-40B4-BE49-F238E27FC236}">
                  <a16:creationId xmlns:a16="http://schemas.microsoft.com/office/drawing/2014/main" id="{54701EC1-5535-4196-A1AC-B0C210DAE23B}"/>
                </a:ext>
              </a:extLst>
            </p:cNvPr>
            <p:cNvSpPr/>
            <p:nvPr/>
          </p:nvSpPr>
          <p:spPr>
            <a:xfrm>
              <a:off x="8374265" y="3248058"/>
              <a:ext cx="1769883" cy="3185999"/>
            </a:xfrm>
            <a:prstGeom prst="corner">
              <a:avLst>
                <a:gd name="adj1" fmla="val 50000"/>
                <a:gd name="adj2" fmla="val 2685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hoek 10">
              <a:extLst>
                <a:ext uri="{FF2B5EF4-FFF2-40B4-BE49-F238E27FC236}">
                  <a16:creationId xmlns:a16="http://schemas.microsoft.com/office/drawing/2014/main" id="{13893162-5FF6-462A-8E6F-E0DF2A66645C}"/>
                </a:ext>
              </a:extLst>
            </p:cNvPr>
            <p:cNvSpPr/>
            <p:nvPr/>
          </p:nvSpPr>
          <p:spPr>
            <a:xfrm>
              <a:off x="4065652" y="2514103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4" name="Rechthoek 258">
              <a:extLst>
                <a:ext uri="{FF2B5EF4-FFF2-40B4-BE49-F238E27FC236}">
                  <a16:creationId xmlns:a16="http://schemas.microsoft.com/office/drawing/2014/main" id="{EFEE147A-C510-453B-83D7-7F7184FDD561}"/>
                </a:ext>
              </a:extLst>
            </p:cNvPr>
            <p:cNvSpPr/>
            <p:nvPr/>
          </p:nvSpPr>
          <p:spPr>
            <a:xfrm>
              <a:off x="5273014" y="2504581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5" name="Rechthoek 259">
              <a:extLst>
                <a:ext uri="{FF2B5EF4-FFF2-40B4-BE49-F238E27FC236}">
                  <a16:creationId xmlns:a16="http://schemas.microsoft.com/office/drawing/2014/main" id="{B137B5A8-F6B1-40E8-B3DD-93C7ED4C1540}"/>
                </a:ext>
              </a:extLst>
            </p:cNvPr>
            <p:cNvSpPr/>
            <p:nvPr/>
          </p:nvSpPr>
          <p:spPr>
            <a:xfrm>
              <a:off x="3741615" y="2960167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6" name="Rechthoek 260">
              <a:extLst>
                <a:ext uri="{FF2B5EF4-FFF2-40B4-BE49-F238E27FC236}">
                  <a16:creationId xmlns:a16="http://schemas.microsoft.com/office/drawing/2014/main" id="{DA918A12-A2CA-4087-868F-A823461A7B44}"/>
                </a:ext>
              </a:extLst>
            </p:cNvPr>
            <p:cNvSpPr/>
            <p:nvPr/>
          </p:nvSpPr>
          <p:spPr>
            <a:xfrm>
              <a:off x="4960552" y="2933160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7" name="Rechthoek 261">
              <a:extLst>
                <a:ext uri="{FF2B5EF4-FFF2-40B4-BE49-F238E27FC236}">
                  <a16:creationId xmlns:a16="http://schemas.microsoft.com/office/drawing/2014/main" id="{12D65147-2DBB-47F5-BB9B-7927948B3785}"/>
                </a:ext>
              </a:extLst>
            </p:cNvPr>
            <p:cNvSpPr/>
            <p:nvPr/>
          </p:nvSpPr>
          <p:spPr>
            <a:xfrm>
              <a:off x="5699535" y="2822312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8" name="Rechthoek 262">
              <a:extLst>
                <a:ext uri="{FF2B5EF4-FFF2-40B4-BE49-F238E27FC236}">
                  <a16:creationId xmlns:a16="http://schemas.microsoft.com/office/drawing/2014/main" id="{C6FE41D7-51D8-49BC-95F2-F25C02F6D8FF}"/>
                </a:ext>
              </a:extLst>
            </p:cNvPr>
            <p:cNvSpPr/>
            <p:nvPr/>
          </p:nvSpPr>
          <p:spPr>
            <a:xfrm>
              <a:off x="6941159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9" name="Rechthoek 263">
              <a:extLst>
                <a:ext uri="{FF2B5EF4-FFF2-40B4-BE49-F238E27FC236}">
                  <a16:creationId xmlns:a16="http://schemas.microsoft.com/office/drawing/2014/main" id="{5D0A74E0-6FDA-4BA4-B227-825C07F84083}"/>
                </a:ext>
              </a:extLst>
            </p:cNvPr>
            <p:cNvSpPr/>
            <p:nvPr/>
          </p:nvSpPr>
          <p:spPr>
            <a:xfrm>
              <a:off x="725548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0" name="Rechthoek 264">
              <a:extLst>
                <a:ext uri="{FF2B5EF4-FFF2-40B4-BE49-F238E27FC236}">
                  <a16:creationId xmlns:a16="http://schemas.microsoft.com/office/drawing/2014/main" id="{A4014E9B-CE95-4381-BA24-F4C8A7142804}"/>
                </a:ext>
              </a:extLst>
            </p:cNvPr>
            <p:cNvSpPr/>
            <p:nvPr/>
          </p:nvSpPr>
          <p:spPr>
            <a:xfrm>
              <a:off x="757933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1" name="Rechthoek 266">
              <a:extLst>
                <a:ext uri="{FF2B5EF4-FFF2-40B4-BE49-F238E27FC236}">
                  <a16:creationId xmlns:a16="http://schemas.microsoft.com/office/drawing/2014/main" id="{09532229-AABE-454D-ACBD-82C0181512F5}"/>
                </a:ext>
              </a:extLst>
            </p:cNvPr>
            <p:cNvSpPr/>
            <p:nvPr/>
          </p:nvSpPr>
          <p:spPr>
            <a:xfrm>
              <a:off x="7492699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2" name="Rechthoek 267">
              <a:extLst>
                <a:ext uri="{FF2B5EF4-FFF2-40B4-BE49-F238E27FC236}">
                  <a16:creationId xmlns:a16="http://schemas.microsoft.com/office/drawing/2014/main" id="{D3ED11BD-5259-47FA-9C47-DA57C1EF33A8}"/>
                </a:ext>
              </a:extLst>
            </p:cNvPr>
            <p:cNvSpPr/>
            <p:nvPr/>
          </p:nvSpPr>
          <p:spPr>
            <a:xfrm>
              <a:off x="7694627" y="2534454"/>
              <a:ext cx="269347" cy="33259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3" name="Rechthoek 268">
              <a:extLst>
                <a:ext uri="{FF2B5EF4-FFF2-40B4-BE49-F238E27FC236}">
                  <a16:creationId xmlns:a16="http://schemas.microsoft.com/office/drawing/2014/main" id="{70028587-F977-4953-B6E3-446BD8E03660}"/>
                </a:ext>
              </a:extLst>
            </p:cNvPr>
            <p:cNvSpPr/>
            <p:nvPr/>
          </p:nvSpPr>
          <p:spPr>
            <a:xfrm>
              <a:off x="9032813" y="4499833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4" name="Rechthoek 273">
              <a:extLst>
                <a:ext uri="{FF2B5EF4-FFF2-40B4-BE49-F238E27FC236}">
                  <a16:creationId xmlns:a16="http://schemas.microsoft.com/office/drawing/2014/main" id="{94216561-48F4-4DDA-97FA-2127E329D98F}"/>
                </a:ext>
              </a:extLst>
            </p:cNvPr>
            <p:cNvSpPr/>
            <p:nvPr/>
          </p:nvSpPr>
          <p:spPr>
            <a:xfrm>
              <a:off x="8931745" y="3334937"/>
              <a:ext cx="1194972" cy="24698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5" name="L-vorm 274">
              <a:extLst>
                <a:ext uri="{FF2B5EF4-FFF2-40B4-BE49-F238E27FC236}">
                  <a16:creationId xmlns:a16="http://schemas.microsoft.com/office/drawing/2014/main" id="{D83F88F2-474D-40A9-B405-2A343485A203}"/>
                </a:ext>
              </a:extLst>
            </p:cNvPr>
            <p:cNvSpPr/>
            <p:nvPr/>
          </p:nvSpPr>
          <p:spPr>
            <a:xfrm>
              <a:off x="8571937" y="2095106"/>
              <a:ext cx="492215" cy="807857"/>
            </a:xfrm>
            <a:prstGeom prst="corner">
              <a:avLst>
                <a:gd name="adj1" fmla="val 40939"/>
                <a:gd name="adj2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6" name="Rechthoek 276">
              <a:extLst>
                <a:ext uri="{FF2B5EF4-FFF2-40B4-BE49-F238E27FC236}">
                  <a16:creationId xmlns:a16="http://schemas.microsoft.com/office/drawing/2014/main" id="{03F46EC0-3585-469D-A6EB-9654E62E6C8E}"/>
                </a:ext>
              </a:extLst>
            </p:cNvPr>
            <p:cNvSpPr/>
            <p:nvPr/>
          </p:nvSpPr>
          <p:spPr>
            <a:xfrm>
              <a:off x="8016574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7" name="Rechthoek 278">
              <a:extLst>
                <a:ext uri="{FF2B5EF4-FFF2-40B4-BE49-F238E27FC236}">
                  <a16:creationId xmlns:a16="http://schemas.microsoft.com/office/drawing/2014/main" id="{BCD210B8-6692-411E-A537-D930B2E9A82C}"/>
                </a:ext>
              </a:extLst>
            </p:cNvPr>
            <p:cNvSpPr/>
            <p:nvPr/>
          </p:nvSpPr>
          <p:spPr>
            <a:xfrm>
              <a:off x="8178499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8" name="Rechthoek 279">
              <a:extLst>
                <a:ext uri="{FF2B5EF4-FFF2-40B4-BE49-F238E27FC236}">
                  <a16:creationId xmlns:a16="http://schemas.microsoft.com/office/drawing/2014/main" id="{0A770225-06D6-4DC8-99AF-C5F99C5C4A91}"/>
                </a:ext>
              </a:extLst>
            </p:cNvPr>
            <p:cNvSpPr/>
            <p:nvPr/>
          </p:nvSpPr>
          <p:spPr>
            <a:xfrm>
              <a:off x="8340424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59" name="Picture 2" descr="Wind power free icon">
              <a:extLst>
                <a:ext uri="{FF2B5EF4-FFF2-40B4-BE49-F238E27FC236}">
                  <a16:creationId xmlns:a16="http://schemas.microsoft.com/office/drawing/2014/main" id="{A6E5A28F-9565-47B0-9E19-A1550699C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09536" y="503504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2" descr="Wind power free icon">
              <a:extLst>
                <a:ext uri="{FF2B5EF4-FFF2-40B4-BE49-F238E27FC236}">
                  <a16:creationId xmlns:a16="http://schemas.microsoft.com/office/drawing/2014/main" id="{0FA821B7-2FD2-43C5-BD2E-1F89173B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3847" y="500575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34C4D7C-C646-40AA-A258-8106ABEC33E4}"/>
              </a:ext>
            </a:extLst>
          </p:cNvPr>
          <p:cNvSpPr/>
          <p:nvPr/>
        </p:nvSpPr>
        <p:spPr>
          <a:xfrm rot="581027">
            <a:off x="2738068" y="-501264"/>
            <a:ext cx="173482" cy="83834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2" name="Tekstvak 39">
            <a:extLst>
              <a:ext uri="{FF2B5EF4-FFF2-40B4-BE49-F238E27FC236}">
                <a16:creationId xmlns:a16="http://schemas.microsoft.com/office/drawing/2014/main" id="{5FC6F1F0-759C-46E5-9D1A-416D818A716B}"/>
              </a:ext>
            </a:extLst>
          </p:cNvPr>
          <p:cNvSpPr txBox="1"/>
          <p:nvPr/>
        </p:nvSpPr>
        <p:spPr>
          <a:xfrm>
            <a:off x="2876076" y="6104207"/>
            <a:ext cx="12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Waterriver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71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Connecting customary/community lands to the statutory LA system</a:t>
            </a:r>
          </a:p>
          <a:p>
            <a:pPr lvl="1"/>
            <a:r>
              <a:rPr lang="en-US" dirty="0"/>
              <a:t>Defining the community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D1180C-4002-4859-A6A4-D5426FD7B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4448" r="34792" b="8152"/>
          <a:stretch/>
        </p:blipFill>
        <p:spPr>
          <a:xfrm>
            <a:off x="749300" y="3009900"/>
            <a:ext cx="36322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D4A51-9B6F-4F35-8F96-8391016F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" r="36668"/>
          <a:stretch/>
        </p:blipFill>
        <p:spPr>
          <a:xfrm>
            <a:off x="4622800" y="3009900"/>
            <a:ext cx="3517900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6E365-F811-49C7-AF3A-FAB3AB7C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r="37708" b="26303"/>
          <a:stretch/>
        </p:blipFill>
        <p:spPr>
          <a:xfrm>
            <a:off x="8382000" y="3009900"/>
            <a:ext cx="35179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00544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10714</TotalTime>
  <Words>5905</Words>
  <Application>Microsoft Office PowerPoint</Application>
  <PresentationFormat>Breedbeeld</PresentationFormat>
  <Paragraphs>4649</Paragraphs>
  <Slides>103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Kantoorthema</vt:lpstr>
      <vt:lpstr>1_Kantoorthema</vt:lpstr>
      <vt:lpstr>LADM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Capital Bank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Monique is member of the Association of Owners</vt:lpstr>
      <vt:lpstr>PowerPoint-presentatie</vt:lpstr>
      <vt:lpstr>PowerPoint-presentatie</vt:lpstr>
      <vt:lpstr>PowerPoint-presentatie</vt:lpstr>
      <vt:lpstr>PowerPoint-presentatie</vt:lpstr>
      <vt:lpstr>Purposes</vt:lpstr>
      <vt:lpstr>PowerPoint-presentatie</vt:lpstr>
      <vt:lpstr>PowerPoint-presentatie</vt:lpstr>
      <vt:lpstr>PowerPoint-presentatie</vt:lpstr>
      <vt:lpstr>Transactions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New situation for Monique</vt:lpstr>
      <vt:lpstr>PowerPoint-presentatie</vt:lpstr>
      <vt:lpstr>PowerPoint-presentatie</vt:lpstr>
      <vt:lpstr>The rID’s and uID can be changed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Alternative:  is Party  BAUnitAsParty CHECK</vt:lpstr>
      <vt:lpstr>PowerPoint-presentatie</vt:lpstr>
      <vt:lpstr>PowerPoint-presentatie</vt:lpstr>
      <vt:lpstr>PowerPoint-presentatie</vt:lpstr>
      <vt:lpstr>PowerPoint-presentatie</vt:lpstr>
      <vt:lpstr>Subdivision</vt:lpstr>
      <vt:lpstr>Coordinates of Boundary Points</vt:lpstr>
      <vt:lpstr>Coordinates of Reference Points</vt:lpstr>
      <vt:lpstr>Coordinates of all points</vt:lpstr>
      <vt:lpstr>PowerPoint-presentatie</vt:lpstr>
      <vt:lpstr>Party Package</vt:lpstr>
      <vt:lpstr>Party Package</vt:lpstr>
      <vt:lpstr>Party Package</vt:lpstr>
      <vt:lpstr>PowerPoint-presentatie</vt:lpstr>
      <vt:lpstr>Datatypes</vt:lpstr>
      <vt:lpstr>Code Tables Party Packages</vt:lpstr>
      <vt:lpstr>PowerPoint-presentatie</vt:lpstr>
      <vt:lpstr>PowerPoint-presentatie</vt:lpstr>
      <vt:lpstr>PowerPoint-presentatie</vt:lpstr>
      <vt:lpstr>LADM – Customary Tenure Scenarios</vt:lpstr>
      <vt:lpstr>PowerPoint-presentatie</vt:lpstr>
      <vt:lpstr>Water River  is part of a  bigger area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Lemmen, Chrit</cp:lastModifiedBy>
  <cp:revision>93</cp:revision>
  <dcterms:created xsi:type="dcterms:W3CDTF">2021-02-22T07:51:00Z</dcterms:created>
  <dcterms:modified xsi:type="dcterms:W3CDTF">2021-12-22T11:00:21Z</dcterms:modified>
</cp:coreProperties>
</file>